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3" r:id="rId3"/>
  </p:sldMasterIdLst>
  <p:notesMasterIdLst>
    <p:notesMasterId r:id="rId26"/>
  </p:notesMasterIdLst>
  <p:sldIdLst>
    <p:sldId id="257" r:id="rId4"/>
    <p:sldId id="260" r:id="rId5"/>
    <p:sldId id="274" r:id="rId6"/>
    <p:sldId id="276" r:id="rId7"/>
    <p:sldId id="263" r:id="rId8"/>
    <p:sldId id="264" r:id="rId9"/>
    <p:sldId id="265" r:id="rId10"/>
    <p:sldId id="266" r:id="rId11"/>
    <p:sldId id="267" r:id="rId12"/>
    <p:sldId id="268" r:id="rId13"/>
    <p:sldId id="273" r:id="rId14"/>
    <p:sldId id="261" r:id="rId15"/>
    <p:sldId id="270" r:id="rId16"/>
    <p:sldId id="271" r:id="rId17"/>
    <p:sldId id="262" r:id="rId18"/>
    <p:sldId id="272" r:id="rId19"/>
    <p:sldId id="269" r:id="rId20"/>
    <p:sldId id="275" r:id="rId21"/>
    <p:sldId id="277" r:id="rId22"/>
    <p:sldId id="259"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3216" autoAdjust="0"/>
  </p:normalViewPr>
  <p:slideViewPr>
    <p:cSldViewPr snapToGrid="0" showGuides="1">
      <p:cViewPr varScale="1">
        <p:scale>
          <a:sx n="80" d="100"/>
          <a:sy n="80" d="100"/>
        </p:scale>
        <p:origin x="739" y="53"/>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CF369-F54D-447C-8AA6-4B28D8B4BC86}"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976F3-79C7-48A9-9217-64D77B474EC4}" type="slidenum">
              <a:rPr lang="zh-CN" altLang="en-US" smtClean="0"/>
              <a:t>‹#›</a:t>
            </a:fld>
            <a:endParaRPr lang="zh-CN" altLang="en-US"/>
          </a:p>
        </p:txBody>
      </p:sp>
    </p:spTree>
    <p:extLst>
      <p:ext uri="{BB962C8B-B14F-4D97-AF65-F5344CB8AC3E}">
        <p14:creationId xmlns:p14="http://schemas.microsoft.com/office/powerpoint/2010/main" val="113761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48976F3-79C7-48A9-9217-64D77B474EC4}" type="slidenum">
              <a:rPr lang="zh-CN" altLang="en-US" smtClean="0"/>
              <a:t>1</a:t>
            </a:fld>
            <a:endParaRPr lang="zh-CN" altLang="en-US"/>
          </a:p>
        </p:txBody>
      </p:sp>
    </p:spTree>
    <p:extLst>
      <p:ext uri="{BB962C8B-B14F-4D97-AF65-F5344CB8AC3E}">
        <p14:creationId xmlns:p14="http://schemas.microsoft.com/office/powerpoint/2010/main" val="307924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130931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196757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40046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My First Template</a:t>
            </a:r>
            <a:endParaRPr lang="en-US">
              <a:solidFill>
                <a:prstClr val="black"/>
              </a:solidFill>
            </a:endParaRPr>
          </a:p>
        </p:txBody>
      </p:sp>
    </p:spTree>
    <p:extLst>
      <p:ext uri="{BB962C8B-B14F-4D97-AF65-F5344CB8AC3E}">
        <p14:creationId xmlns:p14="http://schemas.microsoft.com/office/powerpoint/2010/main" val="189078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152801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30113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179586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19614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a:t>
            </a:r>
            <a:r>
              <a:rPr lang="en-US" dirty="0" smtClean="0"/>
              <a:t>https://9ppt.taobao.com，</a:t>
            </a:r>
            <a:r>
              <a:rPr lang="zh-CN" altLang="en-US" dirty="0" smtClean="0"/>
              <a:t>专业</a:t>
            </a:r>
            <a:r>
              <a:rPr lang="en-US" dirty="0" smtClean="0"/>
              <a:t>PPT</a:t>
            </a:r>
            <a:r>
              <a:rPr lang="zh-CN" altLang="en-US" dirty="0" smtClean="0"/>
              <a:t>老师为你解决所有</a:t>
            </a:r>
            <a:r>
              <a:rPr lang="en-US" dirty="0" smtClean="0"/>
              <a:t>PPT</a:t>
            </a:r>
            <a:r>
              <a:rPr lang="zh-CN" altLang="en-US" dirty="0" smtClean="0"/>
              <a:t>问题！</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142975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19566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587290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48976F3-79C7-48A9-9217-64D77B474EC4}" type="slidenum">
              <a:rPr lang="zh-CN" altLang="en-US" smtClean="0"/>
              <a:t>20</a:t>
            </a:fld>
            <a:endParaRPr lang="zh-CN" altLang="en-US"/>
          </a:p>
        </p:txBody>
      </p:sp>
    </p:spTree>
    <p:extLst>
      <p:ext uri="{BB962C8B-B14F-4D97-AF65-F5344CB8AC3E}">
        <p14:creationId xmlns:p14="http://schemas.microsoft.com/office/powerpoint/2010/main" val="81344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409083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77447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a:t>
            </a:r>
            <a:r>
              <a:rPr lang="en-US" dirty="0" smtClean="0"/>
              <a:t>https://9ppt.taobao.com，</a:t>
            </a:r>
            <a:r>
              <a:rPr lang="zh-CN" altLang="en-US" dirty="0" smtClean="0"/>
              <a:t>专业</a:t>
            </a:r>
            <a:r>
              <a:rPr lang="en-US" dirty="0" smtClean="0"/>
              <a:t>PPT</a:t>
            </a:r>
            <a:r>
              <a:rPr lang="zh-CN" altLang="en-US" dirty="0" smtClean="0"/>
              <a:t>老师为你解决所有</a:t>
            </a:r>
            <a:r>
              <a:rPr lang="en-US" dirty="0" smtClean="0"/>
              <a:t>PPT</a:t>
            </a:r>
            <a:r>
              <a:rPr lang="zh-CN" altLang="en-US" dirty="0" smtClean="0"/>
              <a:t>问题！</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228393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219899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98308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F1FCC-BFC0-441B-90C6-4FF5B9BC2D09}"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85087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88690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1B643B-A0F3-4171-83ED-CD8A907E238E}" type="datetimeFigureOut">
              <a:rPr lang="zh-CN" altLang="en-US" smtClean="0">
                <a:solidFill>
                  <a:prstClr val="black">
                    <a:tint val="75000"/>
                  </a:prstClr>
                </a:solidFill>
              </a:r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70DAEC5-5AD3-4840-BBE6-3100A68B156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6" name="Picture Placeholder 6"/>
          <p:cNvSpPr>
            <a:spLocks noGrp="1"/>
          </p:cNvSpPr>
          <p:nvPr>
            <p:ph type="pic" sz="quarter" idx="14"/>
          </p:nvPr>
        </p:nvSpPr>
        <p:spPr>
          <a:xfrm>
            <a:off x="3596691" y="3207051"/>
            <a:ext cx="1297573" cy="1297272"/>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5391886" y="1377389"/>
            <a:ext cx="1297573" cy="1297272"/>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7224747" y="3198356"/>
            <a:ext cx="1297573" cy="1297272"/>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399164" y="5012383"/>
            <a:ext cx="1297573" cy="1297272"/>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13" name="Picture Placeholder 6"/>
          <p:cNvSpPr>
            <a:spLocks noGrp="1"/>
          </p:cNvSpPr>
          <p:nvPr>
            <p:ph type="pic" sz="quarter" idx="10" hasCustomPrompt="1"/>
          </p:nvPr>
        </p:nvSpPr>
        <p:spPr>
          <a:xfrm>
            <a:off x="0" y="1272416"/>
            <a:ext cx="12191997" cy="4921720"/>
          </a:xfrm>
          <a:prstGeom prst="downArrowCallout">
            <a:avLst>
              <a:gd name="adj1" fmla="val 50000"/>
              <a:gd name="adj2" fmla="val 15352"/>
              <a:gd name="adj3" fmla="val 5443"/>
              <a:gd name="adj4" fmla="val 94557"/>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8" name="Picture Placeholder 6"/>
          <p:cNvSpPr>
            <a:spLocks noGrp="1"/>
          </p:cNvSpPr>
          <p:nvPr>
            <p:ph type="pic" sz="quarter" idx="10" hasCustomPrompt="1"/>
          </p:nvPr>
        </p:nvSpPr>
        <p:spPr>
          <a:xfrm>
            <a:off x="0" y="3"/>
            <a:ext cx="12191997" cy="3966661"/>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7" name="Picture Placeholder 6"/>
          <p:cNvSpPr>
            <a:spLocks noGrp="1"/>
          </p:cNvSpPr>
          <p:nvPr>
            <p:ph type="pic" sz="quarter" idx="10" hasCustomPrompt="1"/>
          </p:nvPr>
        </p:nvSpPr>
        <p:spPr>
          <a:xfrm>
            <a:off x="880608" y="1639333"/>
            <a:ext cx="4908153"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4" name="Picture Placeholder 6"/>
          <p:cNvSpPr>
            <a:spLocks noGrp="1"/>
          </p:cNvSpPr>
          <p:nvPr>
            <p:ph type="pic" sz="quarter" idx="10" hasCustomPrompt="1"/>
          </p:nvPr>
        </p:nvSpPr>
        <p:spPr>
          <a:xfrm>
            <a:off x="0"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6249619"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6" name="Flowchart: Off-page Connector 5"/>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7"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8" name="Flowchart: Off-page Connector 7"/>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0"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5" name="Picture Placeholder 6"/>
          <p:cNvSpPr>
            <a:spLocks noGrp="1"/>
          </p:cNvSpPr>
          <p:nvPr>
            <p:ph type="pic" sz="quarter" idx="11" hasCustomPrompt="1"/>
          </p:nvPr>
        </p:nvSpPr>
        <p:spPr>
          <a:xfrm>
            <a:off x="7478569" y="1758206"/>
            <a:ext cx="3250392" cy="4270188"/>
          </a:xfrm>
          <a:prstGeom prst="rect">
            <a:avLst/>
          </a:prstGeom>
        </p:spPr>
        <p:txBody>
          <a:bodyPr anchor="t"/>
          <a:lstStyle>
            <a:lvl1pPr algn="ctr" rtl="0">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6" name="Picture Placeholder 6"/>
          <p:cNvSpPr>
            <a:spLocks noGrp="1"/>
          </p:cNvSpPr>
          <p:nvPr>
            <p:ph type="pic" sz="quarter" idx="12" hasCustomPrompt="1"/>
          </p:nvPr>
        </p:nvSpPr>
        <p:spPr>
          <a:xfrm>
            <a:off x="4344776" y="1438846"/>
            <a:ext cx="3647921" cy="4908909"/>
          </a:xfrm>
          <a:prstGeom prst="rect">
            <a:avLst/>
          </a:prstGeom>
        </p:spPr>
        <p:txBody>
          <a:bodyPr anchor="t"/>
          <a:lstStyle>
            <a:lvl1pPr algn="ctr" rtl="0">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9" name="Picture Placeholder 6"/>
          <p:cNvSpPr>
            <a:spLocks noGrp="1"/>
          </p:cNvSpPr>
          <p:nvPr>
            <p:ph type="pic" sz="quarter" idx="10" hasCustomPrompt="1"/>
          </p:nvPr>
        </p:nvSpPr>
        <p:spPr>
          <a:xfrm>
            <a:off x="47589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30" name="Picture Placeholder 6"/>
          <p:cNvSpPr>
            <a:spLocks noGrp="1"/>
          </p:cNvSpPr>
          <p:nvPr>
            <p:ph type="pic" sz="quarter" idx="14" hasCustomPrompt="1"/>
          </p:nvPr>
        </p:nvSpPr>
        <p:spPr>
          <a:xfrm>
            <a:off x="436123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31" name="Picture Placeholder 6"/>
          <p:cNvSpPr>
            <a:spLocks noGrp="1"/>
          </p:cNvSpPr>
          <p:nvPr>
            <p:ph type="pic" sz="quarter" idx="15" hasCustomPrompt="1"/>
          </p:nvPr>
        </p:nvSpPr>
        <p:spPr>
          <a:xfrm>
            <a:off x="8241795"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32" name="Picture Placeholder 6"/>
          <p:cNvSpPr>
            <a:spLocks noGrp="1"/>
          </p:cNvSpPr>
          <p:nvPr>
            <p:ph type="pic" sz="quarter" idx="16" hasCustomPrompt="1"/>
          </p:nvPr>
        </p:nvSpPr>
        <p:spPr>
          <a:xfrm>
            <a:off x="47589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33" name="Picture Placeholder 6"/>
          <p:cNvSpPr>
            <a:spLocks noGrp="1"/>
          </p:cNvSpPr>
          <p:nvPr>
            <p:ph type="pic" sz="quarter" idx="17" hasCustomPrompt="1"/>
          </p:nvPr>
        </p:nvSpPr>
        <p:spPr>
          <a:xfrm>
            <a:off x="8241795"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34" name="Picture Placeholder 6"/>
          <p:cNvSpPr>
            <a:spLocks noGrp="1"/>
          </p:cNvSpPr>
          <p:nvPr>
            <p:ph type="pic" sz="quarter" idx="18" hasCustomPrompt="1"/>
          </p:nvPr>
        </p:nvSpPr>
        <p:spPr>
          <a:xfrm>
            <a:off x="436123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4" name="Picture Placeholder 6"/>
          <p:cNvSpPr>
            <a:spLocks noGrp="1"/>
          </p:cNvSpPr>
          <p:nvPr>
            <p:ph type="pic" sz="quarter" idx="12" hasCustomPrompt="1"/>
          </p:nvPr>
        </p:nvSpPr>
        <p:spPr>
          <a:xfrm>
            <a:off x="6406865" y="4978885"/>
            <a:ext cx="5488240"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a:xfrm>
            <a:off x="296333"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7" name="Picture Placeholder 6"/>
          <p:cNvSpPr>
            <a:spLocks noGrp="1"/>
          </p:cNvSpPr>
          <p:nvPr>
            <p:ph type="pic" sz="quarter" idx="14" hasCustomPrompt="1"/>
          </p:nvPr>
        </p:nvSpPr>
        <p:spPr>
          <a:xfrm>
            <a:off x="296333"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8" name="Picture Placeholder 6"/>
          <p:cNvSpPr>
            <a:spLocks noGrp="1"/>
          </p:cNvSpPr>
          <p:nvPr>
            <p:ph type="pic" sz="quarter" idx="15" hasCustomPrompt="1"/>
          </p:nvPr>
        </p:nvSpPr>
        <p:spPr>
          <a:xfrm>
            <a:off x="6249619"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9" name="Picture Placeholder 6"/>
          <p:cNvSpPr>
            <a:spLocks noGrp="1"/>
          </p:cNvSpPr>
          <p:nvPr>
            <p:ph type="pic" sz="quarter" idx="16" hasCustomPrompt="1"/>
          </p:nvPr>
        </p:nvSpPr>
        <p:spPr>
          <a:xfrm>
            <a:off x="6249619"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6" name="Picture Placeholder 6"/>
          <p:cNvSpPr>
            <a:spLocks noGrp="1"/>
          </p:cNvSpPr>
          <p:nvPr>
            <p:ph type="pic" sz="quarter" idx="10" hasCustomPrompt="1"/>
          </p:nvPr>
        </p:nvSpPr>
        <p:spPr>
          <a:xfrm>
            <a:off x="487251"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7" name="Picture Placeholder 6"/>
          <p:cNvSpPr>
            <a:spLocks noGrp="1"/>
          </p:cNvSpPr>
          <p:nvPr>
            <p:ph type="pic" sz="quarter" idx="11" hasCustomPrompt="1"/>
          </p:nvPr>
        </p:nvSpPr>
        <p:spPr>
          <a:xfrm>
            <a:off x="3343837"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8" name="Picture Placeholder 6"/>
          <p:cNvSpPr>
            <a:spLocks noGrp="1"/>
          </p:cNvSpPr>
          <p:nvPr>
            <p:ph type="pic" sz="quarter" idx="12" hasCustomPrompt="1"/>
          </p:nvPr>
        </p:nvSpPr>
        <p:spPr>
          <a:xfrm>
            <a:off x="6171142"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9" name="Picture Placeholder 6"/>
          <p:cNvSpPr>
            <a:spLocks noGrp="1"/>
          </p:cNvSpPr>
          <p:nvPr>
            <p:ph type="pic" sz="quarter" idx="13" hasCustomPrompt="1"/>
          </p:nvPr>
        </p:nvSpPr>
        <p:spPr>
          <a:xfrm>
            <a:off x="9013086"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2" name="Down Arrow Callout 11"/>
          <p:cNvSpPr/>
          <p:nvPr userDrawn="1"/>
        </p:nvSpPr>
        <p:spPr>
          <a:xfrm>
            <a:off x="487249" y="1423918"/>
            <a:ext cx="2677296" cy="2662500"/>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endParaRPr lang="en-US" sz="5865" dirty="0">
              <a:solidFill>
                <a:prstClr val="white"/>
              </a:solidFill>
              <a:latin typeface="FontAwesome" pitchFamily="2" charset="0"/>
            </a:endParaRPr>
          </a:p>
          <a:p>
            <a:pPr algn="ctr">
              <a:spcBef>
                <a:spcPct val="20000"/>
              </a:spcBef>
              <a:defRPr/>
            </a:pPr>
            <a:endParaRPr lang="en-US" sz="1600" b="1" dirty="0">
              <a:solidFill>
                <a:prstClr val="white">
                  <a:lumMod val="95000"/>
                </a:prstClr>
              </a:solidFill>
            </a:endParaRPr>
          </a:p>
        </p:txBody>
      </p:sp>
      <p:sp>
        <p:nvSpPr>
          <p:cNvPr id="13" name="Up Arrow Callout 12"/>
          <p:cNvSpPr/>
          <p:nvPr userDrawn="1"/>
        </p:nvSpPr>
        <p:spPr>
          <a:xfrm>
            <a:off x="3343835" y="3318325"/>
            <a:ext cx="2677296" cy="2688327"/>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endParaRPr lang="en-US" sz="5335" dirty="0">
              <a:solidFill>
                <a:prstClr val="white"/>
              </a:solidFill>
              <a:latin typeface="FontAwesome" pitchFamily="2" charset="0"/>
            </a:endParaRPr>
          </a:p>
        </p:txBody>
      </p:sp>
      <p:sp>
        <p:nvSpPr>
          <p:cNvPr id="15" name="Down Arrow Callout 14"/>
          <p:cNvSpPr/>
          <p:nvPr userDrawn="1"/>
        </p:nvSpPr>
        <p:spPr>
          <a:xfrm>
            <a:off x="6171140" y="1423918"/>
            <a:ext cx="2677296" cy="2662500"/>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1335" dirty="0">
                <a:solidFill>
                  <a:prstClr val="white"/>
                </a:solidFill>
              </a:rPr>
              <a:t> </a:t>
            </a:r>
          </a:p>
        </p:txBody>
      </p:sp>
      <p:sp>
        <p:nvSpPr>
          <p:cNvPr id="17" name="Up Arrow Callout 16"/>
          <p:cNvSpPr/>
          <p:nvPr userDrawn="1"/>
        </p:nvSpPr>
        <p:spPr>
          <a:xfrm>
            <a:off x="9013085" y="3318325"/>
            <a:ext cx="2677296" cy="2688327"/>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8000" dirty="0">
                <a:solidFill>
                  <a:prstClr val="white"/>
                </a:solidFill>
                <a:latin typeface="FontAwesome" pitchFamily="2" charset="0"/>
              </a:rPr>
              <a:t/>
            </a:r>
            <a:br>
              <a:rPr lang="en-US" sz="8000" dirty="0">
                <a:solidFill>
                  <a:prstClr val="white"/>
                </a:solidFill>
                <a:latin typeface="FontAwesome" pitchFamily="2" charset="0"/>
              </a:rPr>
            </a:br>
            <a:endParaRPr lang="en-US" sz="1600" b="1" dirty="0">
              <a:solidFill>
                <a:prstClr val="white">
                  <a:lumMod val="95000"/>
                </a:prstClr>
              </a:solidFill>
            </a:endParaRPr>
          </a:p>
        </p:txBody>
      </p:sp>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Picture with three Columes">
    <p:spTree>
      <p:nvGrpSpPr>
        <p:cNvPr id="1" name=""/>
        <p:cNvGrpSpPr/>
        <p:nvPr/>
      </p:nvGrpSpPr>
      <p:grpSpPr>
        <a:xfrm>
          <a:off x="0" y="0"/>
          <a:ext cx="0" cy="0"/>
          <a:chOff x="0" y="0"/>
          <a:chExt cx="0" cy="0"/>
        </a:xfrm>
      </p:grpSpPr>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14" name="Down Arrow Callout 13"/>
          <p:cNvSpPr/>
          <p:nvPr userDrawn="1"/>
        </p:nvSpPr>
        <p:spPr>
          <a:xfrm>
            <a:off x="6193251" y="1662388"/>
            <a:ext cx="2472192" cy="430132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6" name="Down Arrow Callout 15"/>
          <p:cNvSpPr/>
          <p:nvPr userDrawn="1"/>
        </p:nvSpPr>
        <p:spPr>
          <a:xfrm>
            <a:off x="3539660" y="1662388"/>
            <a:ext cx="2472192" cy="430132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9" name="Down Arrow Callout 18"/>
          <p:cNvSpPr/>
          <p:nvPr userDrawn="1"/>
        </p:nvSpPr>
        <p:spPr>
          <a:xfrm>
            <a:off x="8846843" y="1662388"/>
            <a:ext cx="2472192" cy="4301321"/>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1" name="Picture Placeholder 6"/>
          <p:cNvSpPr>
            <a:spLocks noGrp="1"/>
          </p:cNvSpPr>
          <p:nvPr>
            <p:ph type="pic" sz="quarter" idx="15" hasCustomPrompt="1"/>
          </p:nvPr>
        </p:nvSpPr>
        <p:spPr>
          <a:xfrm>
            <a:off x="886069" y="1662386"/>
            <a:ext cx="2472192" cy="4301321"/>
          </a:xfrm>
          <a:prstGeom prst="downArrowCallout">
            <a:avLst>
              <a:gd name="adj1" fmla="val 26120"/>
              <a:gd name="adj2" fmla="val 6382"/>
              <a:gd name="adj3" fmla="val 5273"/>
              <a:gd name="adj4" fmla="val 96969"/>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4" grpId="0" animBg="1"/>
      <p:bldP spid="16" grpId="0" animBg="1"/>
      <p:bldP spid="1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ulome With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8" name="Picture Placeholder 6"/>
          <p:cNvSpPr>
            <a:spLocks noGrp="1"/>
          </p:cNvSpPr>
          <p:nvPr>
            <p:ph type="pic" sz="quarter" idx="10" hasCustomPrompt="1"/>
          </p:nvPr>
        </p:nvSpPr>
        <p:spPr>
          <a:xfrm>
            <a:off x="896091" y="1448890"/>
            <a:ext cx="4913419" cy="3072372"/>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29" name="Picture Placeholder 6"/>
          <p:cNvSpPr>
            <a:spLocks noGrp="1"/>
          </p:cNvSpPr>
          <p:nvPr>
            <p:ph type="pic" sz="quarter" idx="14" hasCustomPrompt="1"/>
          </p:nvPr>
        </p:nvSpPr>
        <p:spPr>
          <a:xfrm>
            <a:off x="6385667" y="1445657"/>
            <a:ext cx="4910243" cy="307560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
        <p:nvSpPr>
          <p:cNvPr id="5" name="Flowchart: Off-page Connector 4"/>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prstGeom prst="rect">
            <a:avLst/>
          </a:prstGeom>
        </p:spPr>
        <p:txBody>
          <a:bodyPr anchor="b"/>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5"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1622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7849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1511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716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442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39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2" name="Picture Placeholder 6"/>
          <p:cNvSpPr>
            <a:spLocks noGrp="1"/>
          </p:cNvSpPr>
          <p:nvPr>
            <p:ph type="pic" sz="quarter" idx="14" hasCustomPrompt="1"/>
          </p:nvPr>
        </p:nvSpPr>
        <p:spPr>
          <a:xfrm>
            <a:off x="5188321" y="1676728"/>
            <a:ext cx="1815163" cy="1814739"/>
          </a:xfrm>
          <a:prstGeom prst="ellipse">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
        <p:nvSpPr>
          <p:cNvPr id="14" name="Picture Placeholder 6"/>
          <p:cNvSpPr>
            <a:spLocks noGrp="1"/>
          </p:cNvSpPr>
          <p:nvPr>
            <p:ph type="pic" sz="quarter" idx="10" hasCustomPrompt="1"/>
          </p:nvPr>
        </p:nvSpPr>
        <p:spPr>
          <a:xfrm>
            <a:off x="0" y="1"/>
            <a:ext cx="12191997" cy="2584097"/>
          </a:xfrm>
          <a:prstGeom prst="rect">
            <a:avLst/>
          </a:prstGeom>
        </p:spPr>
        <p:txBody>
          <a:bodyPr anchor="t"/>
          <a:lstStyle>
            <a:lvl1pPr algn="ctr">
              <a:buNone/>
              <a:defRPr sz="1600" baseline="0">
                <a:solidFill>
                  <a:schemeClr val="tx1">
                    <a:lumMod val="75000"/>
                    <a:lumOff val="25000"/>
                  </a:schemeClr>
                </a:solidFill>
              </a:defRPr>
            </a:lvl1pPr>
          </a:lstStyle>
          <a:p>
            <a:r>
              <a:rPr lang="en-US" dirty="0" smtClean="0"/>
              <a:t>Click to insert your image here !</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472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6148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0313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0892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434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1072707" y="1777295"/>
            <a:ext cx="1989629" cy="1989165"/>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1072707" y="1777295"/>
            <a:ext cx="1989629" cy="1989165"/>
          </a:xfrm>
          <a:prstGeom prst="roundRect">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roundRect">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roundRect">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roundRect">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0" name="Picture Placeholder 6"/>
          <p:cNvSpPr>
            <a:spLocks noGrp="1"/>
          </p:cNvSpPr>
          <p:nvPr>
            <p:ph type="pic" sz="quarter" idx="16"/>
          </p:nvPr>
        </p:nvSpPr>
        <p:spPr>
          <a:xfrm>
            <a:off x="4226225" y="1742904"/>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6173535" y="1742904"/>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6"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B643B-A0F3-4171-83ED-CD8A907E238E}" type="datetimeFigureOut">
              <a:rPr lang="zh-CN" altLang="en-US" smtClean="0">
                <a:solidFill>
                  <a:prstClr val="black">
                    <a:tint val="75000"/>
                  </a:prstClr>
                </a:solidFill>
              </a:r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DAEC5-5AD3-4840-BBE6-3100A68B1565}"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timing>
    <p:tnLst>
      <p:par>
        <p:cTn id="1" dur="indefinite" restart="never" nodeType="tmRoot"/>
      </p:par>
    </p:tnLst>
  </p:timing>
  <p:hf hdr="0" ftr="0" dt="0"/>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00919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294A"/>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654" y="0"/>
            <a:ext cx="15920662" cy="5804408"/>
          </a:xfrm>
          <a:prstGeom prst="rect">
            <a:avLst/>
          </a:prstGeom>
        </p:spPr>
      </p:pic>
      <p:grpSp>
        <p:nvGrpSpPr>
          <p:cNvPr id="5" name="组合 4"/>
          <p:cNvGrpSpPr/>
          <p:nvPr/>
        </p:nvGrpSpPr>
        <p:grpSpPr>
          <a:xfrm>
            <a:off x="2144685" y="1314616"/>
            <a:ext cx="7902631" cy="4431978"/>
            <a:chOff x="2144685" y="1314616"/>
            <a:chExt cx="7902631" cy="4431978"/>
          </a:xfrm>
        </p:grpSpPr>
        <p:sp>
          <p:nvSpPr>
            <p:cNvPr id="7" name="文本框 6"/>
            <p:cNvSpPr txBox="1"/>
            <p:nvPr/>
          </p:nvSpPr>
          <p:spPr>
            <a:xfrm>
              <a:off x="2608101" y="1314616"/>
              <a:ext cx="6975798" cy="3770263"/>
            </a:xfrm>
            <a:prstGeom prst="rect">
              <a:avLst/>
            </a:prstGeom>
            <a:noFill/>
          </p:spPr>
          <p:txBody>
            <a:bodyPr wrap="square" rtlCol="0">
              <a:spAutoFit/>
            </a:bodyPr>
            <a:lstStyle/>
            <a:p>
              <a:pPr algn="ctr"/>
              <a:r>
                <a:rPr lang="en-US" altLang="zh-CN" sz="23900" dirty="0" smtClean="0">
                  <a:solidFill>
                    <a:prstClr val="white"/>
                  </a:solidFill>
                  <a:effectLst>
                    <a:outerShdw blurRad="38100" dist="38100" dir="2700000" algn="tl">
                      <a:srgbClr val="000000">
                        <a:alpha val="43137"/>
                      </a:srgbClr>
                    </a:outerShdw>
                  </a:effectLst>
                  <a:latin typeface="Impact" pitchFamily="34" charset="0"/>
                  <a:ea typeface="Microsoft JhengHei UI" panose="020B0604030504040204" pitchFamily="34" charset="-120"/>
                  <a:cs typeface="CordiaUPC" pitchFamily="34" charset="-34"/>
                </a:rPr>
                <a:t>2017</a:t>
              </a:r>
              <a:endParaRPr lang="zh-CN" altLang="en-US" sz="23900" dirty="0">
                <a:solidFill>
                  <a:prstClr val="white"/>
                </a:solidFill>
                <a:effectLst>
                  <a:outerShdw blurRad="38100" dist="38100" dir="2700000" algn="tl">
                    <a:srgbClr val="000000">
                      <a:alpha val="43137"/>
                    </a:srgbClr>
                  </a:outerShdw>
                </a:effectLst>
                <a:latin typeface="Impact" pitchFamily="34" charset="0"/>
                <a:ea typeface="Microsoft JhengHei UI" panose="020B0604030504040204" pitchFamily="34" charset="-120"/>
                <a:cs typeface="CordiaUPC" pitchFamily="34" charset="-34"/>
              </a:endParaRPr>
            </a:p>
          </p:txBody>
        </p:sp>
        <p:sp>
          <p:nvSpPr>
            <p:cNvPr id="8" name="文本框 7"/>
            <p:cNvSpPr txBox="1"/>
            <p:nvPr/>
          </p:nvSpPr>
          <p:spPr>
            <a:xfrm>
              <a:off x="2144685" y="4761714"/>
              <a:ext cx="7902631" cy="646331"/>
            </a:xfrm>
            <a:prstGeom prst="rect">
              <a:avLst/>
            </a:prstGeom>
            <a:noFill/>
          </p:spPr>
          <p:txBody>
            <a:bodyPr wrap="square" rtlCol="0">
              <a:spAutoFit/>
            </a:bodyPr>
            <a:lstStyle/>
            <a:p>
              <a:pPr algn="ctr"/>
              <a:r>
                <a:rPr lang="en-US" altLang="zh-CN" sz="3600" dirty="0" smtClean="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rPr>
                <a:t>POWERPOINT </a:t>
              </a:r>
              <a:r>
                <a:rPr kumimoji="1" lang="en-US" altLang="zh-CN" sz="3600" dirty="0" smtClean="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rPr>
                <a:t>TEMPLATE </a:t>
              </a:r>
              <a:endParaRPr kumimoji="1" lang="zh-CN" altLang="en-US" sz="3600" dirty="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endParaRPr>
            </a:p>
          </p:txBody>
        </p:sp>
        <p:sp>
          <p:nvSpPr>
            <p:cNvPr id="9" name="文本框 8"/>
            <p:cNvSpPr txBox="1"/>
            <p:nvPr/>
          </p:nvSpPr>
          <p:spPr>
            <a:xfrm>
              <a:off x="4685105" y="5346489"/>
              <a:ext cx="2821791" cy="400105"/>
            </a:xfrm>
            <a:prstGeom prst="rect">
              <a:avLst/>
            </a:prstGeom>
            <a:noFill/>
          </p:spPr>
          <p:txBody>
            <a:bodyPr wrap="none" lIns="91436" tIns="45718" rIns="91436" bIns="45718" rtlCol="0">
              <a:spAutoFit/>
            </a:bodyPr>
            <a:lstStyle/>
            <a:p>
              <a:pPr algn="ctr"/>
              <a:r>
                <a:rPr kumimoji="1" lang="en-US" altLang="zh-CN" sz="2000" dirty="0">
                  <a:solidFill>
                    <a:prstClr val="white"/>
                  </a:solidFill>
                  <a:effectLst>
                    <a:outerShdw blurRad="38100" dist="38100" dir="2700000" algn="tl">
                      <a:srgbClr val="000000">
                        <a:alpha val="43137"/>
                      </a:srgbClr>
                    </a:outerShdw>
                  </a:effectLst>
                  <a:cs typeface="Arial"/>
                </a:rPr>
                <a:t>PRESENTED</a:t>
              </a:r>
              <a:r>
                <a:rPr kumimoji="1" lang="zh-CN" altLang="en-US" sz="2000" dirty="0">
                  <a:solidFill>
                    <a:prstClr val="white"/>
                  </a:solidFill>
                  <a:effectLst>
                    <a:outerShdw blurRad="38100" dist="38100" dir="2700000" algn="tl">
                      <a:srgbClr val="000000">
                        <a:alpha val="43137"/>
                      </a:srgbClr>
                    </a:outerShdw>
                  </a:effectLst>
                  <a:cs typeface="Arial"/>
                </a:rPr>
                <a:t> </a:t>
              </a:r>
              <a:r>
                <a:rPr kumimoji="1" lang="en-US" altLang="zh-CN" sz="2000" dirty="0">
                  <a:solidFill>
                    <a:prstClr val="white"/>
                  </a:solidFill>
                  <a:effectLst>
                    <a:outerShdw blurRad="38100" dist="38100" dir="2700000" algn="tl">
                      <a:srgbClr val="000000">
                        <a:alpha val="43137"/>
                      </a:srgbClr>
                    </a:outerShdw>
                  </a:effectLst>
                  <a:cs typeface="Arial"/>
                </a:rPr>
                <a:t>BY</a:t>
              </a:r>
              <a:r>
                <a:rPr kumimoji="1" lang="zh-CN" altLang="en-US" sz="2000" dirty="0">
                  <a:solidFill>
                    <a:prstClr val="white"/>
                  </a:solidFill>
                  <a:effectLst>
                    <a:outerShdw blurRad="38100" dist="38100" dir="2700000" algn="tl">
                      <a:srgbClr val="000000">
                        <a:alpha val="43137"/>
                      </a:srgbClr>
                    </a:outerShdw>
                  </a:effectLst>
                  <a:cs typeface="Arial"/>
                </a:rPr>
                <a:t> </a:t>
              </a:r>
              <a:r>
                <a:rPr kumimoji="1" lang="en-US" altLang="zh-CN" sz="2000" dirty="0">
                  <a:solidFill>
                    <a:prstClr val="white"/>
                  </a:solidFill>
                  <a:effectLst>
                    <a:outerShdw blurRad="38100" dist="38100" dir="2700000" algn="tl">
                      <a:srgbClr val="000000">
                        <a:alpha val="43137"/>
                      </a:srgbClr>
                    </a:outerShdw>
                  </a:effectLst>
                  <a:cs typeface="Arial"/>
                </a:rPr>
                <a:t>BLACKPPT</a:t>
              </a:r>
              <a:endParaRPr kumimoji="1" lang="zh-CN" altLang="en-US" sz="2000" dirty="0">
                <a:solidFill>
                  <a:prstClr val="white"/>
                </a:solidFill>
                <a:effectLst>
                  <a:outerShdw blurRad="38100" dist="38100" dir="2700000" algn="tl">
                    <a:srgbClr val="000000">
                      <a:alpha val="43137"/>
                    </a:srgbClr>
                  </a:outerShdw>
                </a:effectLst>
                <a:cs typeface="Arial"/>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 y="4162793"/>
            <a:ext cx="12192000" cy="4445000"/>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30" name="Slide Number Placeholder 29"/>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10</a:t>
            </a:fld>
            <a:endParaRPr lang="en-US" dirty="0">
              <a:solidFill>
                <a:prstClr val="black">
                  <a:lumMod val="75000"/>
                  <a:lumOff val="25000"/>
                </a:prstClr>
              </a:solidFill>
            </a:endParaRPr>
          </a:p>
        </p:txBody>
      </p:sp>
      <p:sp>
        <p:nvSpPr>
          <p:cNvPr id="7" name="Title 6"/>
          <p:cNvSpPr>
            <a:spLocks noGrp="1"/>
          </p:cNvSpPr>
          <p:nvPr>
            <p:ph type="title"/>
          </p:nvPr>
        </p:nvSpPr>
        <p:spPr/>
        <p:txBody>
          <a:bodyPr/>
          <a:lstStyle/>
          <a:p>
            <a:r>
              <a:rPr lang="en-US" smtClean="0"/>
              <a:t>Circular Infographic</a:t>
            </a:r>
            <a:endParaRPr lang="en-US" dirty="0"/>
          </a:p>
        </p:txBody>
      </p:sp>
      <p:sp>
        <p:nvSpPr>
          <p:cNvPr id="8" name="Text Placeholder 7"/>
          <p:cNvSpPr>
            <a:spLocks noGrp="1"/>
          </p:cNvSpPr>
          <p:nvPr>
            <p:ph type="body" sz="half" idx="2"/>
          </p:nvPr>
        </p:nvSpPr>
        <p:spPr/>
        <p:txBody>
          <a:bodyPr/>
          <a:lstStyle/>
          <a:p>
            <a:r>
              <a:rPr lang="en-US" smtClean="0"/>
              <a:t>Circular Infographic</a:t>
            </a:r>
            <a:endParaRPr lang="en-US" dirty="0"/>
          </a:p>
        </p:txBody>
      </p:sp>
      <p:sp>
        <p:nvSpPr>
          <p:cNvPr id="1029" name="Freeform 5"/>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0" name="Freeform 6"/>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1" name="Freeform 7"/>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3" name="Text Placeholder 3"/>
          <p:cNvSpPr txBox="1"/>
          <p:nvPr/>
        </p:nvSpPr>
        <p:spPr>
          <a:xfrm>
            <a:off x="5856273" y="1923481"/>
            <a:ext cx="53219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735" dirty="0">
                <a:solidFill>
                  <a:prstClr val="white"/>
                </a:solidFill>
              </a:rPr>
              <a:t>02</a:t>
            </a:r>
          </a:p>
        </p:txBody>
      </p:sp>
      <p:sp>
        <p:nvSpPr>
          <p:cNvPr id="24" name="Text Placeholder 3"/>
          <p:cNvSpPr txBox="1"/>
          <p:nvPr/>
        </p:nvSpPr>
        <p:spPr>
          <a:xfrm>
            <a:off x="7533748" y="3908866"/>
            <a:ext cx="53219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735" dirty="0">
                <a:solidFill>
                  <a:prstClr val="white"/>
                </a:solidFill>
              </a:rPr>
              <a:t>03</a:t>
            </a:r>
          </a:p>
        </p:txBody>
      </p:sp>
      <p:sp>
        <p:nvSpPr>
          <p:cNvPr id="27" name="Text Placeholder 3"/>
          <p:cNvSpPr txBox="1"/>
          <p:nvPr/>
        </p:nvSpPr>
        <p:spPr>
          <a:xfrm>
            <a:off x="5774081" y="5330781"/>
            <a:ext cx="53219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735" dirty="0">
                <a:solidFill>
                  <a:prstClr val="white"/>
                </a:solidFill>
              </a:rPr>
              <a:t>04</a:t>
            </a:r>
          </a:p>
        </p:txBody>
      </p:sp>
      <p:grpSp>
        <p:nvGrpSpPr>
          <p:cNvPr id="6" name="Group 61"/>
          <p:cNvGrpSpPr/>
          <p:nvPr/>
        </p:nvGrpSpPr>
        <p:grpSpPr>
          <a:xfrm>
            <a:off x="5588940" y="3157150"/>
            <a:ext cx="1009892" cy="1233865"/>
            <a:chOff x="4191704" y="2423065"/>
            <a:chExt cx="757419" cy="925399"/>
          </a:xfrm>
        </p:grpSpPr>
        <p:sp>
          <p:nvSpPr>
            <p:cNvPr id="35" name="Rectangle 34"/>
            <p:cNvSpPr/>
            <p:nvPr/>
          </p:nvSpPr>
          <p:spPr>
            <a:xfrm>
              <a:off x="4195952" y="2423065"/>
              <a:ext cx="702356" cy="746407"/>
            </a:xfrm>
            <a:prstGeom prst="rect">
              <a:avLst/>
            </a:prstGeom>
          </p:spPr>
          <p:txBody>
            <a:bodyPr wrap="none">
              <a:spAutoFit/>
            </a:bodyPr>
            <a:lstStyle/>
            <a:p>
              <a:pPr defTabSz="1375410"/>
              <a:r>
                <a:rPr lang="en-US" sz="5865" dirty="0">
                  <a:solidFill>
                    <a:prstClr val="white">
                      <a:lumMod val="50000"/>
                    </a:prstClr>
                  </a:solidFill>
                  <a:latin typeface="FontAwesome" pitchFamily="2" charset="0"/>
                </a:rPr>
                <a:t></a:t>
              </a:r>
              <a:endParaRPr lang="en-US" sz="5865" dirty="0">
                <a:solidFill>
                  <a:prstClr val="white">
                    <a:lumMod val="50000"/>
                  </a:prstClr>
                </a:solidFill>
              </a:endParaRPr>
            </a:p>
          </p:txBody>
        </p:sp>
        <p:sp>
          <p:nvSpPr>
            <p:cNvPr id="36" name="Rectangle 35"/>
            <p:cNvSpPr/>
            <p:nvPr/>
          </p:nvSpPr>
          <p:spPr>
            <a:xfrm>
              <a:off x="4191704" y="3132972"/>
              <a:ext cx="757419" cy="215492"/>
            </a:xfrm>
            <a:prstGeom prst="rect">
              <a:avLst/>
            </a:prstGeom>
          </p:spPr>
          <p:txBody>
            <a:bodyPr wrap="none" lIns="0" tIns="0" rIns="0" bIns="0">
              <a:spAutoFit/>
            </a:bodyPr>
            <a:lstStyle/>
            <a:p>
              <a:pPr algn="ctr" defTabSz="1375410"/>
              <a:r>
                <a:rPr lang="en-US" sz="1865" b="1" dirty="0">
                  <a:solidFill>
                    <a:prstClr val="white">
                      <a:lumMod val="50000"/>
                    </a:prstClr>
                  </a:solidFill>
                </a:rPr>
                <a:t>Keyword</a:t>
              </a:r>
            </a:p>
          </p:txBody>
        </p:sp>
      </p:grpSp>
      <p:grpSp>
        <p:nvGrpSpPr>
          <p:cNvPr id="9" name="Group 59"/>
          <p:cNvGrpSpPr/>
          <p:nvPr/>
        </p:nvGrpSpPr>
        <p:grpSpPr>
          <a:xfrm>
            <a:off x="8388146" y="5198823"/>
            <a:ext cx="3034927" cy="945766"/>
            <a:chOff x="7154104" y="3206176"/>
            <a:chExt cx="2276195" cy="709324"/>
          </a:xfrm>
        </p:grpSpPr>
        <p:sp>
          <p:nvSpPr>
            <p:cNvPr id="50" name="TextBox 49"/>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1" name="Rectangle 50"/>
            <p:cNvSpPr/>
            <p:nvPr/>
          </p:nvSpPr>
          <p:spPr>
            <a:xfrm>
              <a:off x="7154104" y="3206176"/>
              <a:ext cx="1205859" cy="215492"/>
            </a:xfrm>
            <a:prstGeom prst="rect">
              <a:avLst/>
            </a:prstGeom>
          </p:spPr>
          <p:txBody>
            <a:bodyPr wrap="none" lIns="0" tIns="0" rIns="0" bIns="0">
              <a:spAutoFit/>
            </a:bodyPr>
            <a:lstStyle/>
            <a:p>
              <a:pPr defTabSz="1375410"/>
              <a:r>
                <a:rPr lang="en-US" sz="1865" b="1" dirty="0">
                  <a:solidFill>
                    <a:srgbClr val="C9260B"/>
                  </a:solidFill>
                </a:rPr>
                <a:t>Keyword Here</a:t>
              </a:r>
            </a:p>
          </p:txBody>
        </p:sp>
      </p:grpSp>
      <p:grpSp>
        <p:nvGrpSpPr>
          <p:cNvPr id="10" name="Group 58"/>
          <p:cNvGrpSpPr/>
          <p:nvPr/>
        </p:nvGrpSpPr>
        <p:grpSpPr>
          <a:xfrm>
            <a:off x="8337346" y="1665593"/>
            <a:ext cx="3034927" cy="945766"/>
            <a:chOff x="7174424" y="1352592"/>
            <a:chExt cx="2276195" cy="709324"/>
          </a:xfrm>
        </p:grpSpPr>
        <p:sp>
          <p:nvSpPr>
            <p:cNvPr id="53" name="TextBox 52"/>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4" name="Rectangle 53"/>
            <p:cNvSpPr/>
            <p:nvPr/>
          </p:nvSpPr>
          <p:spPr>
            <a:xfrm>
              <a:off x="7174424" y="1352592"/>
              <a:ext cx="1205859" cy="215492"/>
            </a:xfrm>
            <a:prstGeom prst="rect">
              <a:avLst/>
            </a:prstGeom>
          </p:spPr>
          <p:txBody>
            <a:bodyPr wrap="none" lIns="0" tIns="0" rIns="0" bIns="0">
              <a:spAutoFit/>
            </a:bodyPr>
            <a:lstStyle/>
            <a:p>
              <a:pPr defTabSz="1375410"/>
              <a:r>
                <a:rPr lang="en-US" sz="1865" b="1" dirty="0">
                  <a:solidFill>
                    <a:srgbClr val="E33D3D"/>
                  </a:solidFill>
                </a:rPr>
                <a:t>Keyword Here</a:t>
              </a:r>
            </a:p>
          </p:txBody>
        </p:sp>
      </p:grpSp>
      <p:grpSp>
        <p:nvGrpSpPr>
          <p:cNvPr id="11" name="Group 56"/>
          <p:cNvGrpSpPr/>
          <p:nvPr/>
        </p:nvGrpSpPr>
        <p:grpSpPr>
          <a:xfrm>
            <a:off x="833647" y="1665593"/>
            <a:ext cx="3034928" cy="945766"/>
            <a:chOff x="-296510" y="1363501"/>
            <a:chExt cx="2276196" cy="709324"/>
          </a:xfrm>
        </p:grpSpPr>
        <p:sp>
          <p:nvSpPr>
            <p:cNvPr id="56" name="TextBox 55"/>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7" name="Rectangle 56"/>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7F7F7F"/>
                  </a:solidFill>
                </a:rPr>
                <a:t>Keyword Here</a:t>
              </a:r>
            </a:p>
          </p:txBody>
        </p:sp>
      </p:grpSp>
      <p:grpSp>
        <p:nvGrpSpPr>
          <p:cNvPr id="12" name="Group 56"/>
          <p:cNvGrpSpPr/>
          <p:nvPr/>
        </p:nvGrpSpPr>
        <p:grpSpPr>
          <a:xfrm>
            <a:off x="795547" y="5174577"/>
            <a:ext cx="3034928" cy="945766"/>
            <a:chOff x="-296510" y="1363501"/>
            <a:chExt cx="2276196" cy="709324"/>
          </a:xfrm>
        </p:grpSpPr>
        <p:sp>
          <p:nvSpPr>
            <p:cNvPr id="59" name="TextBox 58"/>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60" name="Rectangle 59"/>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F34629"/>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2" name="Freeform 9"/>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2" name="Text Placeholder 3"/>
          <p:cNvSpPr txBox="1"/>
          <p:nvPr/>
        </p:nvSpPr>
        <p:spPr>
          <a:xfrm>
            <a:off x="4146210" y="3394777"/>
            <a:ext cx="53219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735" dirty="0">
                <a:solidFill>
                  <a:prstClr val="white"/>
                </a:solidFill>
              </a:rPr>
              <a:t>01</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8" presetClass="entr" presetSubtype="9"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strips(upLeft)">
                                      <p:cBhvr>
                                        <p:cTn id="13" dur="1000"/>
                                        <p:tgtEl>
                                          <p:spTgt spid="1029"/>
                                        </p:tgtEl>
                                      </p:cBhvr>
                                    </p:animEffect>
                                  </p:childTnLst>
                                </p:cTn>
                              </p:par>
                            </p:childTnLst>
                          </p:cTn>
                        </p:par>
                        <p:par>
                          <p:cTn id="14" fill="hold">
                            <p:stCondLst>
                              <p:cond delay="1500"/>
                            </p:stCondLst>
                            <p:childTnLst>
                              <p:par>
                                <p:cTn id="15" presetID="18" presetClass="entr" presetSubtype="9"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strips(upLeft)">
                                      <p:cBhvr>
                                        <p:cTn id="17" dur="500"/>
                                        <p:tgtEl>
                                          <p:spTgt spid="7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strips(upRight)">
                                      <p:cBhvr>
                                        <p:cTn id="27" dur="1000"/>
                                        <p:tgtEl>
                                          <p:spTgt spid="103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strips(downRight)">
                                      <p:cBhvr>
                                        <p:cTn id="37" dur="1000"/>
                                        <p:tgtEl>
                                          <p:spTgt spid="1031"/>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Effect transition="in" filter="fade">
                                      <p:cBhvr>
                                        <p:cTn id="43" dur="500"/>
                                        <p:tgtEl>
                                          <p:spTgt spid="66"/>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strips(downLeft)">
                                      <p:cBhvr>
                                        <p:cTn id="47" dur="1000"/>
                                        <p:tgtEl>
                                          <p:spTgt spid="1030"/>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p:stCondLst>
                              <p:cond delay="9000"/>
                            </p:stCondLst>
                            <p:childTnLst>
                              <p:par>
                                <p:cTn id="79" presetID="18" presetClass="entr" presetSubtype="12"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strips(downLeft)">
                                      <p:cBhvr>
                                        <p:cTn id="81" dur="500"/>
                                        <p:tgtEl>
                                          <p:spTgt spid="4"/>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0-#ppt_w/2"/>
                                          </p:val>
                                        </p:tav>
                                        <p:tav tm="100000">
                                          <p:val>
                                            <p:strVal val="#ppt_x"/>
                                          </p:val>
                                        </p:tav>
                                      </p:tavLst>
                                    </p:anim>
                                    <p:anim calcmode="lin" valueType="num">
                                      <p:cBhvr additive="base">
                                        <p:cTn id="85" dur="500" fill="hold"/>
                                        <p:tgtEl>
                                          <p:spTgt spid="12"/>
                                        </p:tgtEl>
                                        <p:attrNameLst>
                                          <p:attrName>ppt_y</p:attrName>
                                        </p:attrNameLst>
                                      </p:cBhvr>
                                      <p:tavLst>
                                        <p:tav tm="0">
                                          <p:val>
                                            <p:strVal val="#ppt_y"/>
                                          </p:val>
                                        </p:tav>
                                        <p:tav tm="100000">
                                          <p:val>
                                            <p:strVal val="#ppt_y"/>
                                          </p:val>
                                        </p:tav>
                                      </p:tavLst>
                                    </p:anim>
                                  </p:childTnLst>
                                </p:cTn>
                              </p:par>
                            </p:childTnLst>
                          </p:cTn>
                        </p:par>
                        <p:par>
                          <p:cTn id="86" fill="hold">
                            <p:stCondLst>
                              <p:cond delay="9500"/>
                            </p:stCondLst>
                            <p:childTnLst>
                              <p:par>
                                <p:cTn id="87" presetID="18" presetClass="entr" presetSubtype="12"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strips(downLeft)">
                                      <p:cBhvr>
                                        <p:cTn id="89" dur="500"/>
                                        <p:tgtEl>
                                          <p:spTgt spid="2"/>
                                        </p:tgtEl>
                                      </p:cBhvr>
                                    </p:animEffect>
                                  </p:childTnLst>
                                </p:cTn>
                              </p:par>
                              <p:par>
                                <p:cTn id="90" presetID="2" presetClass="entr" presetSubtype="8" accel="50000" decel="5000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0-#ppt_w/2"/>
                                          </p:val>
                                        </p:tav>
                                        <p:tav tm="100000">
                                          <p:val>
                                            <p:strVal val="#ppt_x"/>
                                          </p:val>
                                        </p:tav>
                                      </p:tavLst>
                                    </p:anim>
                                    <p:anim calcmode="lin" valueType="num">
                                      <p:cBhvr additive="base">
                                        <p:cTn id="93" dur="500" fill="hold"/>
                                        <p:tgtEl>
                                          <p:spTgt spid="11"/>
                                        </p:tgtEl>
                                        <p:attrNameLst>
                                          <p:attrName>ppt_y</p:attrName>
                                        </p:attrNameLst>
                                      </p:cBhvr>
                                      <p:tavLst>
                                        <p:tav tm="0">
                                          <p:val>
                                            <p:strVal val="#ppt_y"/>
                                          </p:val>
                                        </p:tav>
                                        <p:tav tm="100000">
                                          <p:val>
                                            <p:strVal val="#ppt_y"/>
                                          </p:val>
                                        </p:tav>
                                      </p:tavLst>
                                    </p:anim>
                                  </p:childTnLst>
                                </p:cTn>
                              </p:par>
                            </p:childTnLst>
                          </p:cTn>
                        </p:par>
                        <p:par>
                          <p:cTn id="94" fill="hold">
                            <p:stCondLst>
                              <p:cond delay="10000"/>
                            </p:stCondLst>
                            <p:childTnLst>
                              <p:par>
                                <p:cTn id="95" presetID="18" presetClass="entr" presetSubtype="6"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strips(downRight)">
                                      <p:cBhvr>
                                        <p:cTn id="97" dur="500"/>
                                        <p:tgtEl>
                                          <p:spTgt spid="3"/>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1+#ppt_w/2"/>
                                          </p:val>
                                        </p:tav>
                                        <p:tav tm="100000">
                                          <p:val>
                                            <p:strVal val="#ppt_x"/>
                                          </p:val>
                                        </p:tav>
                                      </p:tavLst>
                                    </p:anim>
                                    <p:anim calcmode="lin" valueType="num">
                                      <p:cBhvr additive="base">
                                        <p:cTn id="101" dur="500" fill="hold"/>
                                        <p:tgtEl>
                                          <p:spTgt spid="10"/>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8" presetClass="entr" presetSubtype="3" fill="hold"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strips(upRight)">
                                      <p:cBhvr>
                                        <p:cTn id="105" dur="500"/>
                                        <p:tgtEl>
                                          <p:spTgt spid="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additive="base">
                                        <p:cTn id="108" dur="500" fill="hold"/>
                                        <p:tgtEl>
                                          <p:spTgt spid="9"/>
                                        </p:tgtEl>
                                        <p:attrNameLst>
                                          <p:attrName>ppt_x</p:attrName>
                                        </p:attrNameLst>
                                      </p:cBhvr>
                                      <p:tavLst>
                                        <p:tav tm="0">
                                          <p:val>
                                            <p:strVal val="1+#ppt_w/2"/>
                                          </p:val>
                                        </p:tav>
                                        <p:tav tm="100000">
                                          <p:val>
                                            <p:strVal val="#ppt_x"/>
                                          </p:val>
                                        </p:tav>
                                      </p:tavLst>
                                    </p:anim>
                                    <p:anim calcmode="lin" valueType="num">
                                      <p:cBhvr additive="base">
                                        <p:cTn id="10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61" grpId="0" animBg="1"/>
      <p:bldP spid="64" grpId="0" animBg="1"/>
      <p:bldP spid="66" grpId="0" animBg="1"/>
      <p:bldP spid="69" grpId="0" animBg="1"/>
      <p:bldP spid="72"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Steps Infographic</a:t>
            </a:r>
            <a:endParaRPr lang="en-US" dirty="0"/>
          </a:p>
        </p:txBody>
      </p:sp>
      <p:sp>
        <p:nvSpPr>
          <p:cNvPr id="3" name="Text Placeholder 2"/>
          <p:cNvSpPr>
            <a:spLocks noGrp="1"/>
          </p:cNvSpPr>
          <p:nvPr>
            <p:ph type="body" sz="half" idx="2"/>
          </p:nvPr>
        </p:nvSpPr>
        <p:spPr/>
        <p:txBody>
          <a:bodyPr/>
          <a:lstStyle/>
          <a:p>
            <a:r>
              <a:rPr lang="en-US" dirty="0" smtClean="0"/>
              <a:t>Integrated Steps Infographic</a:t>
            </a:r>
            <a:endParaRPr lang="en-US" dirty="0"/>
          </a:p>
        </p:txBody>
      </p:sp>
      <p:sp>
        <p:nvSpPr>
          <p:cNvPr id="4" name="Slide Number Placeholder 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11</a:t>
            </a:fld>
            <a:endParaRPr lang="en-US" dirty="0">
              <a:solidFill>
                <a:prstClr val="black">
                  <a:lumMod val="75000"/>
                  <a:lumOff val="25000"/>
                </a:prstClr>
              </a:solidFill>
            </a:endParaRPr>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365">
              <a:lnSpc>
                <a:spcPct val="90000"/>
              </a:lnSpc>
              <a:spcBef>
                <a:spcPct val="0"/>
              </a:spcBef>
              <a:spcAft>
                <a:spcPct val="35000"/>
              </a:spcAft>
            </a:pPr>
            <a:endParaRPr lang="en-US" sz="4000">
              <a:solidFill>
                <a:prstClr val="black">
                  <a:hueOff val="0"/>
                  <a:satOff val="0"/>
                  <a:lumOff val="0"/>
                  <a:alphaOff val="0"/>
                </a:prstClr>
              </a:solidFill>
            </a:endParaRPr>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365">
              <a:lnSpc>
                <a:spcPct val="90000"/>
              </a:lnSpc>
              <a:spcBef>
                <a:spcPct val="0"/>
              </a:spcBef>
              <a:spcAft>
                <a:spcPct val="35000"/>
              </a:spcAft>
            </a:pPr>
            <a:endParaRPr lang="en-US" sz="4000">
              <a:solidFill>
                <a:prstClr val="black">
                  <a:hueOff val="0"/>
                  <a:satOff val="0"/>
                  <a:lumOff val="0"/>
                  <a:alphaOff val="0"/>
                </a:prstClr>
              </a:solidFill>
            </a:endParaRPr>
          </a:p>
        </p:txBody>
      </p:sp>
      <p:sp>
        <p:nvSpPr>
          <p:cNvPr id="70" name="Rounded Rectangle 69"/>
          <p:cNvSpPr/>
          <p:nvPr/>
        </p:nvSpPr>
        <p:spPr>
          <a:xfrm rot="18900000">
            <a:off x="3968664" y="1984670"/>
            <a:ext cx="3781333" cy="3781333"/>
          </a:xfrm>
          <a:prstGeom prst="roundRect">
            <a:avLst>
              <a:gd name="adj" fmla="val 212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51" name="Group 50"/>
          <p:cNvGrpSpPr/>
          <p:nvPr/>
        </p:nvGrpSpPr>
        <p:grpSpPr>
          <a:xfrm>
            <a:off x="3638102" y="1829403"/>
            <a:ext cx="1998783" cy="1973699"/>
            <a:chOff x="2901397" y="1304396"/>
            <a:chExt cx="1823780" cy="1800892"/>
          </a:xfrm>
        </p:grpSpPr>
        <p:sp>
          <p:nvSpPr>
            <p:cNvPr id="48" name="Rounded Rectangle 47"/>
            <p:cNvSpPr/>
            <p:nvPr/>
          </p:nvSpPr>
          <p:spPr>
            <a:xfrm>
              <a:off x="2901397" y="1377078"/>
              <a:ext cx="1823780" cy="1728210"/>
            </a:xfrm>
            <a:prstGeom prst="roundRect">
              <a:avLst>
                <a:gd name="adj" fmla="val 86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5" name="Rounded Rectangle 44"/>
            <p:cNvSpPr/>
            <p:nvPr/>
          </p:nvSpPr>
          <p:spPr>
            <a:xfrm>
              <a:off x="2901397" y="1304396"/>
              <a:ext cx="1823780" cy="1728210"/>
            </a:xfrm>
            <a:prstGeom prst="roundRect">
              <a:avLst>
                <a:gd name="adj" fmla="val 8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54" name="Group 53"/>
          <p:cNvGrpSpPr/>
          <p:nvPr/>
        </p:nvGrpSpPr>
        <p:grpSpPr>
          <a:xfrm>
            <a:off x="5928745" y="1829403"/>
            <a:ext cx="1998783" cy="1973699"/>
            <a:chOff x="2901397" y="1304396"/>
            <a:chExt cx="1823780" cy="1800892"/>
          </a:xfrm>
        </p:grpSpPr>
        <p:sp>
          <p:nvSpPr>
            <p:cNvPr id="61" name="Rounded Rectangle 60"/>
            <p:cNvSpPr/>
            <p:nvPr/>
          </p:nvSpPr>
          <p:spPr>
            <a:xfrm>
              <a:off x="2901397" y="1377078"/>
              <a:ext cx="1823780" cy="1728210"/>
            </a:xfrm>
            <a:prstGeom prst="roundRect">
              <a:avLst>
                <a:gd name="adj" fmla="val 866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2" name="Rounded Rectangle 61"/>
            <p:cNvSpPr/>
            <p:nvPr/>
          </p:nvSpPr>
          <p:spPr>
            <a:xfrm>
              <a:off x="2901397" y="1304396"/>
              <a:ext cx="1823780" cy="1728210"/>
            </a:xfrm>
            <a:prstGeom prst="roundRect">
              <a:avLst>
                <a:gd name="adj" fmla="val 8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63" name="Group 62"/>
          <p:cNvGrpSpPr/>
          <p:nvPr/>
        </p:nvGrpSpPr>
        <p:grpSpPr>
          <a:xfrm>
            <a:off x="5928745" y="3923764"/>
            <a:ext cx="1998783" cy="1973699"/>
            <a:chOff x="2901397" y="1304396"/>
            <a:chExt cx="1823780" cy="1800892"/>
          </a:xfrm>
        </p:grpSpPr>
        <p:sp>
          <p:nvSpPr>
            <p:cNvPr id="64" name="Rounded Rectangle 63"/>
            <p:cNvSpPr/>
            <p:nvPr/>
          </p:nvSpPr>
          <p:spPr>
            <a:xfrm>
              <a:off x="2901397" y="1377078"/>
              <a:ext cx="1823780" cy="1728210"/>
            </a:xfrm>
            <a:prstGeom prst="roundRect">
              <a:avLst>
                <a:gd name="adj" fmla="val 866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5" name="Rounded Rectangle 64"/>
            <p:cNvSpPr/>
            <p:nvPr/>
          </p:nvSpPr>
          <p:spPr>
            <a:xfrm>
              <a:off x="2901397" y="1304396"/>
              <a:ext cx="1823780" cy="1728210"/>
            </a:xfrm>
            <a:prstGeom prst="roundRect">
              <a:avLst>
                <a:gd name="adj" fmla="val 86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66" name="Group 65"/>
          <p:cNvGrpSpPr/>
          <p:nvPr/>
        </p:nvGrpSpPr>
        <p:grpSpPr>
          <a:xfrm>
            <a:off x="3638102" y="3923764"/>
            <a:ext cx="1998783" cy="1973699"/>
            <a:chOff x="2901397" y="1304396"/>
            <a:chExt cx="1823780" cy="1800892"/>
          </a:xfrm>
        </p:grpSpPr>
        <p:sp>
          <p:nvSpPr>
            <p:cNvPr id="67" name="Rounded Rectangle 66"/>
            <p:cNvSpPr/>
            <p:nvPr/>
          </p:nvSpPr>
          <p:spPr>
            <a:xfrm>
              <a:off x="2901397" y="1377078"/>
              <a:ext cx="1823780" cy="1728210"/>
            </a:xfrm>
            <a:prstGeom prst="roundRect">
              <a:avLst>
                <a:gd name="adj" fmla="val 866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8" name="Rounded Rectangle 67"/>
            <p:cNvSpPr/>
            <p:nvPr/>
          </p:nvSpPr>
          <p:spPr>
            <a:xfrm>
              <a:off x="2901397" y="1304396"/>
              <a:ext cx="1823780" cy="1728210"/>
            </a:xfrm>
            <a:prstGeom prst="roundRect">
              <a:avLst>
                <a:gd name="adj" fmla="val 86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72" name="Group 58"/>
          <p:cNvGrpSpPr/>
          <p:nvPr/>
        </p:nvGrpSpPr>
        <p:grpSpPr>
          <a:xfrm>
            <a:off x="8078103" y="2256650"/>
            <a:ext cx="3034927" cy="907666"/>
            <a:chOff x="7174424" y="1381167"/>
            <a:chExt cx="2276195" cy="680749"/>
          </a:xfrm>
        </p:grpSpPr>
        <p:sp>
          <p:nvSpPr>
            <p:cNvPr id="73" name="TextBox 72"/>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74" name="Rectangle 73"/>
            <p:cNvSpPr/>
            <p:nvPr/>
          </p:nvSpPr>
          <p:spPr>
            <a:xfrm>
              <a:off x="7174424" y="1381167"/>
              <a:ext cx="1033937" cy="184666"/>
            </a:xfrm>
            <a:prstGeom prst="rect">
              <a:avLst/>
            </a:prstGeom>
          </p:spPr>
          <p:txBody>
            <a:bodyPr wrap="none" lIns="0" tIns="0" rIns="0" bIns="0">
              <a:spAutoFit/>
            </a:bodyPr>
            <a:lstStyle/>
            <a:p>
              <a:pPr defTabSz="1375410"/>
              <a:r>
                <a:rPr lang="en-US" sz="1600" b="1" dirty="0">
                  <a:solidFill>
                    <a:srgbClr val="7F7F7F"/>
                  </a:solidFill>
                </a:rPr>
                <a:t>Keyword Here</a:t>
              </a:r>
            </a:p>
          </p:txBody>
        </p:sp>
      </p:grpSp>
      <p:grpSp>
        <p:nvGrpSpPr>
          <p:cNvPr id="75" name="Group 56"/>
          <p:cNvGrpSpPr/>
          <p:nvPr/>
        </p:nvGrpSpPr>
        <p:grpSpPr>
          <a:xfrm>
            <a:off x="372745" y="2266504"/>
            <a:ext cx="3034928" cy="887956"/>
            <a:chOff x="-296510" y="1406858"/>
            <a:chExt cx="2276196" cy="665967"/>
          </a:xfrm>
        </p:grpSpPr>
        <p:sp>
          <p:nvSpPr>
            <p:cNvPr id="76" name="TextBox 75"/>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77" name="Rectangle 76"/>
            <p:cNvSpPr/>
            <p:nvPr/>
          </p:nvSpPr>
          <p:spPr>
            <a:xfrm>
              <a:off x="945748" y="1406858"/>
              <a:ext cx="1033937" cy="184666"/>
            </a:xfrm>
            <a:prstGeom prst="rect">
              <a:avLst/>
            </a:prstGeom>
          </p:spPr>
          <p:txBody>
            <a:bodyPr wrap="none" lIns="0" tIns="0" rIns="0" bIns="0">
              <a:spAutoFit/>
            </a:bodyPr>
            <a:lstStyle/>
            <a:p>
              <a:pPr algn="r" defTabSz="1375410"/>
              <a:r>
                <a:rPr lang="en-US" sz="1600" b="1" dirty="0">
                  <a:solidFill>
                    <a:srgbClr val="F34629"/>
                  </a:solidFill>
                </a:rPr>
                <a:t>Keyword Here</a:t>
              </a:r>
            </a:p>
          </p:txBody>
        </p:sp>
      </p:grpSp>
      <p:grpSp>
        <p:nvGrpSpPr>
          <p:cNvPr id="78" name="Group 56"/>
          <p:cNvGrpSpPr/>
          <p:nvPr/>
        </p:nvGrpSpPr>
        <p:grpSpPr>
          <a:xfrm>
            <a:off x="412109" y="4609250"/>
            <a:ext cx="3034928" cy="869566"/>
            <a:chOff x="-296510" y="1420651"/>
            <a:chExt cx="2276196" cy="652174"/>
          </a:xfrm>
        </p:grpSpPr>
        <p:sp>
          <p:nvSpPr>
            <p:cNvPr id="79" name="TextBox 78"/>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80" name="Rectangle 79"/>
            <p:cNvSpPr/>
            <p:nvPr/>
          </p:nvSpPr>
          <p:spPr>
            <a:xfrm>
              <a:off x="945748" y="1420651"/>
              <a:ext cx="1033937" cy="184666"/>
            </a:xfrm>
            <a:prstGeom prst="rect">
              <a:avLst/>
            </a:prstGeom>
          </p:spPr>
          <p:txBody>
            <a:bodyPr wrap="none" lIns="0" tIns="0" rIns="0" bIns="0">
              <a:spAutoFit/>
            </a:bodyPr>
            <a:lstStyle/>
            <a:p>
              <a:pPr algn="r" defTabSz="1375410"/>
              <a:r>
                <a:rPr lang="en-US" sz="1600" b="1" dirty="0">
                  <a:solidFill>
                    <a:srgbClr val="E33D3D"/>
                  </a:solidFill>
                </a:rPr>
                <a:t>Keyword Here</a:t>
              </a:r>
            </a:p>
          </p:txBody>
        </p:sp>
      </p:grpSp>
      <p:grpSp>
        <p:nvGrpSpPr>
          <p:cNvPr id="81" name="Group 59"/>
          <p:cNvGrpSpPr/>
          <p:nvPr/>
        </p:nvGrpSpPr>
        <p:grpSpPr>
          <a:xfrm>
            <a:off x="8207299" y="4596551"/>
            <a:ext cx="3034927" cy="894966"/>
            <a:chOff x="7154104" y="3244276"/>
            <a:chExt cx="2276195" cy="671224"/>
          </a:xfrm>
        </p:grpSpPr>
        <p:sp>
          <p:nvSpPr>
            <p:cNvPr id="82" name="TextBox 81"/>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83" name="Rectangle 82"/>
            <p:cNvSpPr/>
            <p:nvPr/>
          </p:nvSpPr>
          <p:spPr>
            <a:xfrm>
              <a:off x="7154104" y="3244276"/>
              <a:ext cx="1033937" cy="184666"/>
            </a:xfrm>
            <a:prstGeom prst="rect">
              <a:avLst/>
            </a:prstGeom>
          </p:spPr>
          <p:txBody>
            <a:bodyPr wrap="none" lIns="0" tIns="0" rIns="0" bIns="0">
              <a:spAutoFit/>
            </a:bodyPr>
            <a:lstStyle/>
            <a:p>
              <a:pPr defTabSz="1375410"/>
              <a:r>
                <a:rPr lang="en-US" sz="1600" b="1" dirty="0">
                  <a:solidFill>
                    <a:srgbClr val="595959"/>
                  </a:solidFill>
                </a:rPr>
                <a:t>Keyword Here</a:t>
              </a:r>
            </a:p>
          </p:txBody>
        </p:sp>
      </p:grpSp>
      <p:sp>
        <p:nvSpPr>
          <p:cNvPr id="84" name="Freeform 52"/>
          <p:cNvSpPr>
            <a:spLocks noEditPoints="1"/>
          </p:cNvSpPr>
          <p:nvPr/>
        </p:nvSpPr>
        <p:spPr bwMode="auto">
          <a:xfrm>
            <a:off x="6648913" y="2062489"/>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85" name="Group 58"/>
          <p:cNvGrpSpPr/>
          <p:nvPr/>
        </p:nvGrpSpPr>
        <p:grpSpPr>
          <a:xfrm>
            <a:off x="6123220" y="2671288"/>
            <a:ext cx="1594731" cy="850956"/>
            <a:chOff x="7363712" y="1423699"/>
            <a:chExt cx="1196048" cy="638217"/>
          </a:xfrm>
        </p:grpSpPr>
        <p:sp>
          <p:nvSpPr>
            <p:cNvPr id="86" name="TextBox 85"/>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87" name="Rectangle 86"/>
            <p:cNvSpPr/>
            <p:nvPr/>
          </p:nvSpPr>
          <p:spPr>
            <a:xfrm>
              <a:off x="7486847" y="1423699"/>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grpSp>
        <p:nvGrpSpPr>
          <p:cNvPr id="88" name="Group 58"/>
          <p:cNvGrpSpPr/>
          <p:nvPr/>
        </p:nvGrpSpPr>
        <p:grpSpPr>
          <a:xfrm>
            <a:off x="3840129" y="2671288"/>
            <a:ext cx="1594731" cy="850956"/>
            <a:chOff x="7363712" y="1423699"/>
            <a:chExt cx="1196048" cy="638217"/>
          </a:xfrm>
        </p:grpSpPr>
        <p:sp>
          <p:nvSpPr>
            <p:cNvPr id="89" name="TextBox 88"/>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90" name="Rectangle 89"/>
            <p:cNvSpPr/>
            <p:nvPr/>
          </p:nvSpPr>
          <p:spPr>
            <a:xfrm>
              <a:off x="7486847" y="1423699"/>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grpSp>
        <p:nvGrpSpPr>
          <p:cNvPr id="91" name="Group 58"/>
          <p:cNvGrpSpPr/>
          <p:nvPr/>
        </p:nvGrpSpPr>
        <p:grpSpPr>
          <a:xfrm>
            <a:off x="3840129" y="4728514"/>
            <a:ext cx="1594731" cy="850956"/>
            <a:chOff x="7363712" y="1423699"/>
            <a:chExt cx="1196048" cy="638217"/>
          </a:xfrm>
        </p:grpSpPr>
        <p:sp>
          <p:nvSpPr>
            <p:cNvPr id="92" name="TextBox 91"/>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93" name="Rectangle 92"/>
            <p:cNvSpPr/>
            <p:nvPr/>
          </p:nvSpPr>
          <p:spPr>
            <a:xfrm>
              <a:off x="7486847" y="1423699"/>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grpSp>
        <p:nvGrpSpPr>
          <p:cNvPr id="94" name="Group 58"/>
          <p:cNvGrpSpPr/>
          <p:nvPr/>
        </p:nvGrpSpPr>
        <p:grpSpPr>
          <a:xfrm>
            <a:off x="6130772" y="4728514"/>
            <a:ext cx="1594731" cy="850956"/>
            <a:chOff x="7363712" y="1423699"/>
            <a:chExt cx="1196048" cy="638217"/>
          </a:xfrm>
        </p:grpSpPr>
        <p:sp>
          <p:nvSpPr>
            <p:cNvPr id="95" name="TextBox 94"/>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96" name="Rectangle 95"/>
            <p:cNvSpPr/>
            <p:nvPr/>
          </p:nvSpPr>
          <p:spPr>
            <a:xfrm>
              <a:off x="7486847" y="1423699"/>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sp>
        <p:nvSpPr>
          <p:cNvPr id="97" name="Freeform 187"/>
          <p:cNvSpPr>
            <a:spLocks noEditPoints="1"/>
          </p:cNvSpPr>
          <p:nvPr/>
        </p:nvSpPr>
        <p:spPr bwMode="auto">
          <a:xfrm>
            <a:off x="4347334" y="2164062"/>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8" name="Freeform 51"/>
          <p:cNvSpPr>
            <a:spLocks noEditPoints="1"/>
          </p:cNvSpPr>
          <p:nvPr/>
        </p:nvSpPr>
        <p:spPr bwMode="auto">
          <a:xfrm>
            <a:off x="6713335" y="4049757"/>
            <a:ext cx="429600" cy="608192"/>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prstClr val="black"/>
              </a:solidFill>
            </a:endParaRPr>
          </a:p>
        </p:txBody>
      </p:sp>
      <p:sp>
        <p:nvSpPr>
          <p:cNvPr id="99" name="Freeform 152"/>
          <p:cNvSpPr>
            <a:spLocks noEditPoints="1"/>
          </p:cNvSpPr>
          <p:nvPr/>
        </p:nvSpPr>
        <p:spPr bwMode="auto">
          <a:xfrm>
            <a:off x="4372844" y="4168808"/>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500" fill="hold"/>
                                        <p:tgtEl>
                                          <p:spTgt spid="97"/>
                                        </p:tgtEl>
                                        <p:attrNameLst>
                                          <p:attrName>ppt_w</p:attrName>
                                        </p:attrNameLst>
                                      </p:cBhvr>
                                      <p:tavLst>
                                        <p:tav tm="0">
                                          <p:val>
                                            <p:fltVal val="0"/>
                                          </p:val>
                                        </p:tav>
                                        <p:tav tm="100000">
                                          <p:val>
                                            <p:strVal val="#ppt_w"/>
                                          </p:val>
                                        </p:tav>
                                      </p:tavLst>
                                    </p:anim>
                                    <p:anim calcmode="lin" valueType="num">
                                      <p:cBhvr>
                                        <p:cTn id="20" dur="500" fill="hold"/>
                                        <p:tgtEl>
                                          <p:spTgt spid="97"/>
                                        </p:tgtEl>
                                        <p:attrNameLst>
                                          <p:attrName>ppt_h</p:attrName>
                                        </p:attrNameLst>
                                      </p:cBhvr>
                                      <p:tavLst>
                                        <p:tav tm="0">
                                          <p:val>
                                            <p:fltVal val="0"/>
                                          </p:val>
                                        </p:tav>
                                        <p:tav tm="100000">
                                          <p:val>
                                            <p:strVal val="#ppt_h"/>
                                          </p:val>
                                        </p:tav>
                                      </p:tavLst>
                                    </p:anim>
                                    <p:animEffect transition="in" filter="fade">
                                      <p:cBhvr>
                                        <p:cTn id="21" dur="500"/>
                                        <p:tgtEl>
                                          <p:spTgt spid="97"/>
                                        </p:tgtEl>
                                      </p:cBhvr>
                                    </p:animEffect>
                                  </p:childTnLst>
                                </p:cTn>
                              </p:par>
                              <p:par>
                                <p:cTn id="22" presetID="42"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anim calcmode="lin" valueType="num">
                                      <p:cBhvr>
                                        <p:cTn id="25" dur="500" fill="hold"/>
                                        <p:tgtEl>
                                          <p:spTgt spid="88"/>
                                        </p:tgtEl>
                                        <p:attrNameLst>
                                          <p:attrName>ppt_x</p:attrName>
                                        </p:attrNameLst>
                                      </p:cBhvr>
                                      <p:tavLst>
                                        <p:tav tm="0">
                                          <p:val>
                                            <p:strVal val="#ppt_x"/>
                                          </p:val>
                                        </p:tav>
                                        <p:tav tm="100000">
                                          <p:val>
                                            <p:strVal val="#ppt_x"/>
                                          </p:val>
                                        </p:tav>
                                      </p:tavLst>
                                    </p:anim>
                                    <p:anim calcmode="lin" valueType="num">
                                      <p:cBhvr>
                                        <p:cTn id="26" dur="500" fill="hold"/>
                                        <p:tgtEl>
                                          <p:spTgt spid="8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 presetClass="entr" presetSubtype="8" accel="50000" decel="5000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0-#ppt_w/2"/>
                                          </p:val>
                                        </p:tav>
                                        <p:tav tm="100000">
                                          <p:val>
                                            <p:strVal val="#ppt_x"/>
                                          </p:val>
                                        </p:tav>
                                      </p:tavLst>
                                    </p:anim>
                                    <p:anim calcmode="lin" valueType="num">
                                      <p:cBhvr additive="base">
                                        <p:cTn id="31" dur="500" fill="hold"/>
                                        <p:tgtEl>
                                          <p:spTgt spid="75"/>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par>
                                <p:cTn id="44" presetID="42"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anim calcmode="lin" valueType="num">
                                      <p:cBhvr>
                                        <p:cTn id="47" dur="500" fill="hold"/>
                                        <p:tgtEl>
                                          <p:spTgt spid="85"/>
                                        </p:tgtEl>
                                        <p:attrNameLst>
                                          <p:attrName>ppt_x</p:attrName>
                                        </p:attrNameLst>
                                      </p:cBhvr>
                                      <p:tavLst>
                                        <p:tav tm="0">
                                          <p:val>
                                            <p:strVal val="#ppt_x"/>
                                          </p:val>
                                        </p:tav>
                                        <p:tav tm="100000">
                                          <p:val>
                                            <p:strVal val="#ppt_x"/>
                                          </p:val>
                                        </p:tav>
                                      </p:tavLst>
                                    </p:anim>
                                    <p:anim calcmode="lin" valueType="num">
                                      <p:cBhvr>
                                        <p:cTn id="48" dur="500" fill="hold"/>
                                        <p:tgtEl>
                                          <p:spTgt spid="85"/>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2" presetClass="entr" presetSubtype="2" accel="50000" decel="50000"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1+#ppt_w/2"/>
                                          </p:val>
                                        </p:tav>
                                        <p:tav tm="100000">
                                          <p:val>
                                            <p:strVal val="#ppt_x"/>
                                          </p:val>
                                        </p:tav>
                                      </p:tavLst>
                                    </p:anim>
                                    <p:anim calcmode="lin" valueType="num">
                                      <p:cBhvr additive="base">
                                        <p:cTn id="53" dur="500" fill="hold"/>
                                        <p:tgtEl>
                                          <p:spTgt spid="7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fltVal val="0"/>
                                          </p:val>
                                        </p:tav>
                                        <p:tav tm="100000">
                                          <p:val>
                                            <p:strVal val="#ppt_w"/>
                                          </p:val>
                                        </p:tav>
                                      </p:tavLst>
                                    </p:anim>
                                    <p:anim calcmode="lin" valueType="num">
                                      <p:cBhvr>
                                        <p:cTn id="64" dur="500" fill="hold"/>
                                        <p:tgtEl>
                                          <p:spTgt spid="99"/>
                                        </p:tgtEl>
                                        <p:attrNameLst>
                                          <p:attrName>ppt_h</p:attrName>
                                        </p:attrNameLst>
                                      </p:cBhvr>
                                      <p:tavLst>
                                        <p:tav tm="0">
                                          <p:val>
                                            <p:fltVal val="0"/>
                                          </p:val>
                                        </p:tav>
                                        <p:tav tm="100000">
                                          <p:val>
                                            <p:strVal val="#ppt_h"/>
                                          </p:val>
                                        </p:tav>
                                      </p:tavLst>
                                    </p:anim>
                                    <p:animEffect transition="in" filter="fade">
                                      <p:cBhvr>
                                        <p:cTn id="65" dur="500"/>
                                        <p:tgtEl>
                                          <p:spTgt spid="99"/>
                                        </p:tgtEl>
                                      </p:cBhvr>
                                    </p:animEffect>
                                  </p:childTnLst>
                                </p:cTn>
                              </p:par>
                              <p:par>
                                <p:cTn id="66" presetID="42"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anim calcmode="lin" valueType="num">
                                      <p:cBhvr>
                                        <p:cTn id="69" dur="500" fill="hold"/>
                                        <p:tgtEl>
                                          <p:spTgt spid="91"/>
                                        </p:tgtEl>
                                        <p:attrNameLst>
                                          <p:attrName>ppt_x</p:attrName>
                                        </p:attrNameLst>
                                      </p:cBhvr>
                                      <p:tavLst>
                                        <p:tav tm="0">
                                          <p:val>
                                            <p:strVal val="#ppt_x"/>
                                          </p:val>
                                        </p:tav>
                                        <p:tav tm="100000">
                                          <p:val>
                                            <p:strVal val="#ppt_x"/>
                                          </p:val>
                                        </p:tav>
                                      </p:tavLst>
                                    </p:anim>
                                    <p:anim calcmode="lin" valueType="num">
                                      <p:cBhvr>
                                        <p:cTn id="70" dur="500" fill="hold"/>
                                        <p:tgtEl>
                                          <p:spTgt spid="91"/>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2" presetClass="entr" presetSubtype="8" accel="50000" decel="50000" fill="hold" nodeType="afterEffect">
                                  <p:stCondLst>
                                    <p:cond delay="0"/>
                                  </p:stCondLst>
                                  <p:childTnLst>
                                    <p:set>
                                      <p:cBhvr>
                                        <p:cTn id="73" dur="1" fill="hold">
                                          <p:stCondLst>
                                            <p:cond delay="0"/>
                                          </p:stCondLst>
                                        </p:cTn>
                                        <p:tgtEl>
                                          <p:spTgt spid="78"/>
                                        </p:tgtEl>
                                        <p:attrNameLst>
                                          <p:attrName>style.visibility</p:attrName>
                                        </p:attrNameLst>
                                      </p:cBhvr>
                                      <p:to>
                                        <p:strVal val="visible"/>
                                      </p:to>
                                    </p:set>
                                    <p:anim calcmode="lin" valueType="num">
                                      <p:cBhvr additive="base">
                                        <p:cTn id="74" dur="500" fill="hold"/>
                                        <p:tgtEl>
                                          <p:spTgt spid="78"/>
                                        </p:tgtEl>
                                        <p:attrNameLst>
                                          <p:attrName>ppt_x</p:attrName>
                                        </p:attrNameLst>
                                      </p:cBhvr>
                                      <p:tavLst>
                                        <p:tav tm="0">
                                          <p:val>
                                            <p:strVal val="0-#ppt_w/2"/>
                                          </p:val>
                                        </p:tav>
                                        <p:tav tm="100000">
                                          <p:val>
                                            <p:strVal val="#ppt_x"/>
                                          </p:val>
                                        </p:tav>
                                      </p:tavLst>
                                    </p:anim>
                                    <p:anim calcmode="lin" valueType="num">
                                      <p:cBhvr additive="base">
                                        <p:cTn id="75" dur="500" fill="hold"/>
                                        <p:tgtEl>
                                          <p:spTgt spid="78"/>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par>
                                <p:cTn id="88" presetID="42" presetClass="entr" presetSubtype="0" fill="hold" nodeType="with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anim calcmode="lin" valueType="num">
                                      <p:cBhvr>
                                        <p:cTn id="91" dur="500" fill="hold"/>
                                        <p:tgtEl>
                                          <p:spTgt spid="94"/>
                                        </p:tgtEl>
                                        <p:attrNameLst>
                                          <p:attrName>ppt_x</p:attrName>
                                        </p:attrNameLst>
                                      </p:cBhvr>
                                      <p:tavLst>
                                        <p:tav tm="0">
                                          <p:val>
                                            <p:strVal val="#ppt_x"/>
                                          </p:val>
                                        </p:tav>
                                        <p:tav tm="100000">
                                          <p:val>
                                            <p:strVal val="#ppt_x"/>
                                          </p:val>
                                        </p:tav>
                                      </p:tavLst>
                                    </p:anim>
                                    <p:anim calcmode="lin" valueType="num">
                                      <p:cBhvr>
                                        <p:cTn id="92" dur="500" fill="hold"/>
                                        <p:tgtEl>
                                          <p:spTgt spid="94"/>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2" presetClass="entr" presetSubtype="2" accel="50000" decel="50000" fill="hold"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4" grpId="0" animBg="1"/>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12</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smtClean="0"/>
              <a:t>Our Services</a:t>
            </a:r>
            <a:endParaRPr lang="en-US" dirty="0"/>
          </a:p>
        </p:txBody>
      </p:sp>
      <p:sp>
        <p:nvSpPr>
          <p:cNvPr id="4" name="Text Placeholder 3"/>
          <p:cNvSpPr>
            <a:spLocks noGrp="1"/>
          </p:cNvSpPr>
          <p:nvPr>
            <p:ph type="body" sz="half" idx="2"/>
          </p:nvPr>
        </p:nvSpPr>
        <p:spPr/>
        <p:txBody>
          <a:bodyPr/>
          <a:lstStyle/>
          <a:p>
            <a:r>
              <a:rPr lang="en-US" smtClean="0"/>
              <a:t>We Are Here For You !</a:t>
            </a:r>
            <a:endParaRPr lang="en-US" dirty="0"/>
          </a:p>
        </p:txBody>
      </p:sp>
      <p:sp>
        <p:nvSpPr>
          <p:cNvPr id="26" name="TextBox 25"/>
          <p:cNvSpPr txBox="1"/>
          <p:nvPr/>
        </p:nvSpPr>
        <p:spPr>
          <a:xfrm>
            <a:off x="753214" y="3871905"/>
            <a:ext cx="2633453" cy="1446293"/>
          </a:xfrm>
          <a:prstGeom prst="rect">
            <a:avLst/>
          </a:prstGeom>
          <a:noFill/>
        </p:spPr>
        <p:txBody>
          <a:bodyPr wrap="square" rtlCol="0">
            <a:spAutoFit/>
          </a:bodyPr>
          <a:lstStyle/>
          <a:p>
            <a:pPr algn="ctr" defTabSz="1375410"/>
            <a:r>
              <a:rPr lang="en-US" sz="1865" b="1" dirty="0">
                <a:solidFill>
                  <a:srgbClr val="F34629"/>
                </a:solidFill>
              </a:rPr>
              <a:t>Web Design</a:t>
            </a:r>
          </a:p>
          <a:p>
            <a:pPr algn="ctr">
              <a:spcBef>
                <a:spcPct val="20000"/>
              </a:spcBef>
              <a:defRPr/>
            </a:pPr>
            <a:r>
              <a:rPr lang="en-US" sz="1335" dirty="0">
                <a:solidFill>
                  <a:prstClr val="white">
                    <a:lumMod val="50000"/>
                  </a:prstClr>
                </a:solidFill>
              </a:rPr>
              <a:t>There are many variations of Lorem Ipsum available, but the majority have suffered  There are many variations of Lorem Ipsum available,</a:t>
            </a:r>
          </a:p>
        </p:txBody>
      </p:sp>
      <p:sp>
        <p:nvSpPr>
          <p:cNvPr id="29" name="Sev01"/>
          <p:cNvSpPr/>
          <p:nvPr/>
        </p:nvSpPr>
        <p:spPr>
          <a:xfrm>
            <a:off x="1263443" y="2141223"/>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34629">
                  <a:lumMod val="50000"/>
                </a:srgbClr>
              </a:solidFill>
              <a:latin typeface="FontAwesome" pitchFamily="2" charset="0"/>
            </a:endParaRPr>
          </a:p>
        </p:txBody>
      </p:sp>
      <p:sp>
        <p:nvSpPr>
          <p:cNvPr id="30" name="TextBox 29"/>
          <p:cNvSpPr txBox="1"/>
          <p:nvPr/>
        </p:nvSpPr>
        <p:spPr>
          <a:xfrm>
            <a:off x="3424916" y="3871905"/>
            <a:ext cx="2688328" cy="1446293"/>
          </a:xfrm>
          <a:prstGeom prst="rect">
            <a:avLst/>
          </a:prstGeom>
          <a:noFill/>
        </p:spPr>
        <p:txBody>
          <a:bodyPr wrap="square" rtlCol="0">
            <a:spAutoFit/>
          </a:bodyPr>
          <a:lstStyle/>
          <a:p>
            <a:pPr algn="ctr" defTabSz="1375410"/>
            <a:r>
              <a:rPr lang="en-US" sz="1865" b="1" dirty="0">
                <a:solidFill>
                  <a:srgbClr val="7F7F7F"/>
                </a:solidFill>
              </a:rPr>
              <a:t>Mobile Apps</a:t>
            </a:r>
          </a:p>
          <a:p>
            <a:pPr algn="ctr">
              <a:spcBef>
                <a:spcPct val="20000"/>
              </a:spcBef>
              <a:defRPr/>
            </a:pPr>
            <a:r>
              <a:rPr lang="en-US" sz="1335" dirty="0">
                <a:solidFill>
                  <a:prstClr val="white">
                    <a:lumMod val="50000"/>
                  </a:prstClr>
                </a:solidFill>
              </a:rPr>
              <a:t>There are many variations of Lorem Ipsum available, but the majority have suffered  There are many variations of Lorem Ipsum available</a:t>
            </a:r>
          </a:p>
        </p:txBody>
      </p:sp>
      <p:sp>
        <p:nvSpPr>
          <p:cNvPr id="34" name="Sev02"/>
          <p:cNvSpPr/>
          <p:nvPr/>
        </p:nvSpPr>
        <p:spPr>
          <a:xfrm>
            <a:off x="3962583" y="2141223"/>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7F7F7F">
                  <a:lumMod val="50000"/>
                </a:srgbClr>
              </a:solidFill>
              <a:latin typeface="FontAwesome" pitchFamily="2" charset="0"/>
            </a:endParaRPr>
          </a:p>
        </p:txBody>
      </p:sp>
      <p:sp>
        <p:nvSpPr>
          <p:cNvPr id="35" name="TextBox 34"/>
          <p:cNvSpPr txBox="1"/>
          <p:nvPr/>
        </p:nvSpPr>
        <p:spPr>
          <a:xfrm>
            <a:off x="6151494" y="3871905"/>
            <a:ext cx="2666389" cy="1446293"/>
          </a:xfrm>
          <a:prstGeom prst="rect">
            <a:avLst/>
          </a:prstGeom>
          <a:noFill/>
        </p:spPr>
        <p:txBody>
          <a:bodyPr wrap="square" rtlCol="0">
            <a:spAutoFit/>
          </a:bodyPr>
          <a:lstStyle/>
          <a:p>
            <a:pPr algn="ctr" defTabSz="1375410"/>
            <a:r>
              <a:rPr lang="en-US" sz="1865" b="1" dirty="0">
                <a:solidFill>
                  <a:srgbClr val="E33D3D"/>
                </a:solidFill>
              </a:rPr>
              <a:t>Data Analysis</a:t>
            </a:r>
          </a:p>
          <a:p>
            <a:pPr algn="ctr">
              <a:spcBef>
                <a:spcPct val="20000"/>
              </a:spcBef>
              <a:defRPr/>
            </a:pPr>
            <a:r>
              <a:rPr lang="en-US" sz="1335" dirty="0">
                <a:solidFill>
                  <a:prstClr val="white">
                    <a:lumMod val="50000"/>
                  </a:prstClr>
                </a:solidFill>
              </a:rPr>
              <a:t>There are many variations of Lorem Ipsum available, but the majority have suffered  There are many variations of Lorem Ipsum available</a:t>
            </a:r>
          </a:p>
        </p:txBody>
      </p:sp>
      <p:sp>
        <p:nvSpPr>
          <p:cNvPr id="38" name="Sev03"/>
          <p:cNvSpPr/>
          <p:nvPr/>
        </p:nvSpPr>
        <p:spPr>
          <a:xfrm>
            <a:off x="6678191" y="2141223"/>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E33D3D">
                  <a:lumMod val="50000"/>
                </a:srgbClr>
              </a:solidFill>
              <a:latin typeface="FontAwesome" pitchFamily="2" charset="0"/>
              <a:cs typeface="+mj-cs"/>
            </a:endParaRPr>
          </a:p>
        </p:txBody>
      </p:sp>
      <p:sp>
        <p:nvSpPr>
          <p:cNvPr id="39" name="TextBox 38"/>
          <p:cNvSpPr txBox="1"/>
          <p:nvPr/>
        </p:nvSpPr>
        <p:spPr>
          <a:xfrm>
            <a:off x="8856134" y="3871905"/>
            <a:ext cx="2556644" cy="1446293"/>
          </a:xfrm>
          <a:prstGeom prst="rect">
            <a:avLst/>
          </a:prstGeom>
          <a:noFill/>
        </p:spPr>
        <p:txBody>
          <a:bodyPr wrap="square" rtlCol="0">
            <a:spAutoFit/>
          </a:bodyPr>
          <a:lstStyle/>
          <a:p>
            <a:pPr algn="ctr" defTabSz="1375410"/>
            <a:r>
              <a:rPr lang="en-US" sz="1865" b="1" dirty="0">
                <a:solidFill>
                  <a:srgbClr val="595959"/>
                </a:solidFill>
              </a:rPr>
              <a:t>Management</a:t>
            </a:r>
          </a:p>
          <a:p>
            <a:pPr algn="ctr">
              <a:spcBef>
                <a:spcPct val="20000"/>
              </a:spcBef>
              <a:defRPr/>
            </a:pPr>
            <a:r>
              <a:rPr lang="en-US" sz="1335" dirty="0">
                <a:solidFill>
                  <a:prstClr val="white">
                    <a:lumMod val="50000"/>
                  </a:prstClr>
                </a:solidFill>
              </a:rPr>
              <a:t>There are many variations of Lorem Ipsum available, but the majority have suffered  There are many variations of Lorem Ipsum available</a:t>
            </a:r>
          </a:p>
        </p:txBody>
      </p:sp>
      <p:sp>
        <p:nvSpPr>
          <p:cNvPr id="40" name="Sev04"/>
          <p:cNvSpPr/>
          <p:nvPr/>
        </p:nvSpPr>
        <p:spPr>
          <a:xfrm>
            <a:off x="9327958" y="2141223"/>
            <a:ext cx="1612996" cy="16129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595959">
                  <a:lumMod val="50000"/>
                </a:srgbClr>
              </a:solidFill>
              <a:latin typeface="FontAwesome" pitchFamily="2" charset="0"/>
            </a:endParaRPr>
          </a:p>
        </p:txBody>
      </p:sp>
      <p:sp>
        <p:nvSpPr>
          <p:cNvPr id="41" name="Freeform 52"/>
          <p:cNvSpPr>
            <a:spLocks noEditPoints="1"/>
          </p:cNvSpPr>
          <p:nvPr/>
        </p:nvSpPr>
        <p:spPr bwMode="auto">
          <a:xfrm>
            <a:off x="9825661" y="2615501"/>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2" name="Freeform 42"/>
          <p:cNvSpPr>
            <a:spLocks noEditPoints="1"/>
          </p:cNvSpPr>
          <p:nvPr/>
        </p:nvSpPr>
        <p:spPr bwMode="auto">
          <a:xfrm>
            <a:off x="1733460" y="2658093"/>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3" name="Freeform 178"/>
          <p:cNvSpPr>
            <a:spLocks noEditPoints="1"/>
          </p:cNvSpPr>
          <p:nvPr/>
        </p:nvSpPr>
        <p:spPr bwMode="auto">
          <a:xfrm>
            <a:off x="7148208" y="2694295"/>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4" name="Freeform 86"/>
          <p:cNvSpPr>
            <a:spLocks noEditPoints="1"/>
          </p:cNvSpPr>
          <p:nvPr/>
        </p:nvSpPr>
        <p:spPr bwMode="auto">
          <a:xfrm>
            <a:off x="4538652" y="2560019"/>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460" y="5264870"/>
            <a:ext cx="7903333" cy="144218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2" presetClass="entr" presetSubtype="4" accel="50000" decel="5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ppt_x"/>
                                          </p:val>
                                        </p:tav>
                                        <p:tav tm="100000">
                                          <p:val>
                                            <p:strVal val="#ppt_x"/>
                                          </p:val>
                                        </p:tav>
                                      </p:tavLst>
                                    </p:anim>
                                    <p:anim calcmode="lin" valueType="num">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2" presetClass="entr" presetSubtype="4" accel="50000" decel="5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1000" fill="hold"/>
                                        <p:tgtEl>
                                          <p:spTgt spid="35"/>
                                        </p:tgtEl>
                                        <p:attrNameLst>
                                          <p:attrName>ppt_x</p:attrName>
                                        </p:attrNameLst>
                                      </p:cBhvr>
                                      <p:tavLst>
                                        <p:tav tm="0">
                                          <p:val>
                                            <p:strVal val="#ppt_x"/>
                                          </p:val>
                                        </p:tav>
                                        <p:tav tm="100000">
                                          <p:val>
                                            <p:strVal val="#ppt_x"/>
                                          </p:val>
                                        </p:tav>
                                      </p:tavLst>
                                    </p:anim>
                                    <p:anim calcmode="lin" valueType="num">
                                      <p:cBhvr additive="base">
                                        <p:cTn id="51" dur="100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1000" fill="hold"/>
                                        <p:tgtEl>
                                          <p:spTgt spid="39"/>
                                        </p:tgtEl>
                                        <p:attrNameLst>
                                          <p:attrName>ppt_x</p:attrName>
                                        </p:attrNameLst>
                                      </p:cBhvr>
                                      <p:tavLst>
                                        <p:tav tm="0">
                                          <p:val>
                                            <p:strVal val="#ppt_x"/>
                                          </p:val>
                                        </p:tav>
                                        <p:tav tm="100000">
                                          <p:val>
                                            <p:strVal val="#ppt_x"/>
                                          </p:val>
                                        </p:tav>
                                      </p:tavLst>
                                    </p:anim>
                                    <p:anim calcmode="lin" valueType="num">
                                      <p:cBhvr additive="base">
                                        <p:cTn id="67"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p:bldP spid="34" grpId="0" animBg="1"/>
      <p:bldP spid="35" grpId="0"/>
      <p:bldP spid="38" grpId="0" animBg="1"/>
      <p:bldP spid="39" grpId="0"/>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Gear Flow Object</a:t>
            </a:r>
            <a:endParaRPr lang="en-US" dirty="0"/>
          </a:p>
        </p:txBody>
      </p:sp>
      <p:sp>
        <p:nvSpPr>
          <p:cNvPr id="4" name="Text Placeholder 3"/>
          <p:cNvSpPr>
            <a:spLocks noGrp="1"/>
          </p:cNvSpPr>
          <p:nvPr>
            <p:ph type="body" sz="half" idx="2"/>
          </p:nvPr>
        </p:nvSpPr>
        <p:spPr/>
        <p:txBody>
          <a:bodyPr/>
          <a:lstStyle/>
          <a:p>
            <a:r>
              <a:rPr lang="en-US" smtClean="0"/>
              <a:t>Gear Flow Object</a:t>
            </a:r>
            <a:endParaRPr lang="en-US" dirty="0"/>
          </a:p>
        </p:txBody>
      </p:sp>
      <p:grpSp>
        <p:nvGrpSpPr>
          <p:cNvPr id="3" name="Group 49"/>
          <p:cNvGrpSpPr/>
          <p:nvPr/>
        </p:nvGrpSpPr>
        <p:grpSpPr>
          <a:xfrm>
            <a:off x="1057999" y="1684927"/>
            <a:ext cx="2971216" cy="2971211"/>
            <a:chOff x="953424" y="1486519"/>
            <a:chExt cx="2228412" cy="2228408"/>
          </a:xfrm>
          <a:solidFill>
            <a:schemeClr val="accent1"/>
          </a:solidFill>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solidFill>
                  <a:prstClr val="white"/>
                </a:solidFill>
              </a:endParaRPr>
            </a:p>
          </p:txBody>
        </p:sp>
        <p:sp>
          <p:nvSpPr>
            <p:cNvPr id="49" name="Oval 48"/>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800" dirty="0">
                <a:solidFill>
                  <a:prstClr val="white"/>
                </a:solidFill>
              </a:endParaRPr>
            </a:p>
          </p:txBody>
        </p:sp>
      </p:grpSp>
      <p:grpSp>
        <p:nvGrpSpPr>
          <p:cNvPr id="5" name="Group 50"/>
          <p:cNvGrpSpPr/>
          <p:nvPr/>
        </p:nvGrpSpPr>
        <p:grpSpPr>
          <a:xfrm>
            <a:off x="4001401" y="1748584"/>
            <a:ext cx="2061905" cy="2061901"/>
            <a:chOff x="953424" y="1486519"/>
            <a:chExt cx="2228412" cy="2228408"/>
          </a:xfrm>
          <a:solidFill>
            <a:schemeClr val="accent2"/>
          </a:solidFill>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solidFill>
                  <a:prstClr val="white"/>
                </a:solidFill>
              </a:endParaRPr>
            </a:p>
          </p:txBody>
        </p:sp>
        <p:sp>
          <p:nvSpPr>
            <p:cNvPr id="53" name="Oval 52"/>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prstClr val="white"/>
                </a:solidFill>
              </a:endParaRPr>
            </a:p>
          </p:txBody>
        </p:sp>
      </p:grpSp>
      <p:grpSp>
        <p:nvGrpSpPr>
          <p:cNvPr id="6" name="Group 53"/>
          <p:cNvGrpSpPr/>
          <p:nvPr/>
        </p:nvGrpSpPr>
        <p:grpSpPr>
          <a:xfrm>
            <a:off x="5961849" y="1684927"/>
            <a:ext cx="2971216" cy="2971211"/>
            <a:chOff x="953424" y="1486519"/>
            <a:chExt cx="2228412" cy="2228408"/>
          </a:xfrm>
          <a:solidFill>
            <a:schemeClr val="accent3"/>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solidFill>
                  <a:prstClr val="white"/>
                </a:solidFill>
              </a:endParaRPr>
            </a:p>
          </p:txBody>
        </p:sp>
        <p:sp>
          <p:nvSpPr>
            <p:cNvPr id="56" name="Oval 55"/>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800" dirty="0">
                <a:solidFill>
                  <a:prstClr val="white"/>
                </a:solidFill>
              </a:endParaRPr>
            </a:p>
          </p:txBody>
        </p:sp>
      </p:grpSp>
      <p:grpSp>
        <p:nvGrpSpPr>
          <p:cNvPr id="7" name="Group 56"/>
          <p:cNvGrpSpPr/>
          <p:nvPr/>
        </p:nvGrpSpPr>
        <p:grpSpPr>
          <a:xfrm>
            <a:off x="8815742" y="1748584"/>
            <a:ext cx="2061905" cy="2061901"/>
            <a:chOff x="953424" y="1486519"/>
            <a:chExt cx="2228412" cy="2228408"/>
          </a:xfrm>
          <a:solidFill>
            <a:schemeClr val="accent4"/>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solidFill>
                  <a:prstClr val="white"/>
                </a:solidFill>
              </a:endParaRPr>
            </a:p>
          </p:txBody>
        </p:sp>
        <p:sp>
          <p:nvSpPr>
            <p:cNvPr id="59" name="Oval 58"/>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prstClr val="white"/>
                </a:solidFill>
              </a:endParaRPr>
            </a:p>
          </p:txBody>
        </p:sp>
      </p:grpSp>
      <p:sp>
        <p:nvSpPr>
          <p:cNvPr id="62" name="Arc 61"/>
          <p:cNvSpPr/>
          <p:nvPr/>
        </p:nvSpPr>
        <p:spPr>
          <a:xfrm rot="19051047">
            <a:off x="2814128" y="126785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prstClr val="black"/>
              </a:solidFill>
            </a:endParaRPr>
          </a:p>
        </p:txBody>
      </p:sp>
      <p:sp>
        <p:nvSpPr>
          <p:cNvPr id="63" name="Arc 62"/>
          <p:cNvSpPr/>
          <p:nvPr/>
        </p:nvSpPr>
        <p:spPr>
          <a:xfrm rot="19051047">
            <a:off x="7566168" y="129039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prstClr val="black"/>
              </a:solidFill>
            </a:endParaRPr>
          </a:p>
        </p:txBody>
      </p:sp>
      <p:sp>
        <p:nvSpPr>
          <p:cNvPr id="64" name="Arc 63"/>
          <p:cNvSpPr/>
          <p:nvPr/>
        </p:nvSpPr>
        <p:spPr>
          <a:xfrm rot="3261709" flipV="1">
            <a:off x="4577716" y="236734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prstClr val="black"/>
              </a:solidFill>
            </a:endParaRPr>
          </a:p>
        </p:txBody>
      </p:sp>
      <p:sp>
        <p:nvSpPr>
          <p:cNvPr id="21" name="Freeform 152"/>
          <p:cNvSpPr>
            <a:spLocks noEditPoints="1"/>
          </p:cNvSpPr>
          <p:nvPr/>
        </p:nvSpPr>
        <p:spPr bwMode="auto">
          <a:xfrm>
            <a:off x="9553816" y="2508876"/>
            <a:ext cx="585755" cy="54131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2" name="Freeform 42"/>
          <p:cNvSpPr>
            <a:spLocks noEditPoints="1"/>
          </p:cNvSpPr>
          <p:nvPr/>
        </p:nvSpPr>
        <p:spPr bwMode="auto">
          <a:xfrm>
            <a:off x="2146713" y="2828902"/>
            <a:ext cx="793791" cy="68326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3" name="Freeform 144"/>
          <p:cNvSpPr>
            <a:spLocks noEditPoints="1"/>
          </p:cNvSpPr>
          <p:nvPr/>
        </p:nvSpPr>
        <p:spPr bwMode="auto">
          <a:xfrm>
            <a:off x="4676412" y="2445985"/>
            <a:ext cx="713369" cy="55332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4" name="Freeform 234"/>
          <p:cNvSpPr/>
          <p:nvPr/>
        </p:nvSpPr>
        <p:spPr bwMode="auto">
          <a:xfrm>
            <a:off x="7064998" y="2705758"/>
            <a:ext cx="845700" cy="857207"/>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7" name="Slide Number Placeholder 26"/>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13</a:t>
            </a:fld>
            <a:endParaRPr lang="en-US" dirty="0">
              <a:solidFill>
                <a:prstClr val="black">
                  <a:lumMod val="75000"/>
                  <a:lumOff val="25000"/>
                </a:prstClr>
              </a:solidFill>
            </a:endParaRPr>
          </a:p>
        </p:txBody>
      </p:sp>
      <p:grpSp>
        <p:nvGrpSpPr>
          <p:cNvPr id="28" name="Group 27"/>
          <p:cNvGrpSpPr/>
          <p:nvPr/>
        </p:nvGrpSpPr>
        <p:grpSpPr>
          <a:xfrm>
            <a:off x="1353289" y="4930033"/>
            <a:ext cx="2201704" cy="1263787"/>
            <a:chOff x="965101" y="1992704"/>
            <a:chExt cx="1651278" cy="947840"/>
          </a:xfrm>
        </p:grpSpPr>
        <p:sp>
          <p:nvSpPr>
            <p:cNvPr id="29" name="TextBox 28"/>
            <p:cNvSpPr txBox="1"/>
            <p:nvPr/>
          </p:nvSpPr>
          <p:spPr>
            <a:xfrm>
              <a:off x="965101" y="1992704"/>
              <a:ext cx="1651278" cy="184666"/>
            </a:xfrm>
            <a:prstGeom prst="rect">
              <a:avLst/>
            </a:prstGeom>
            <a:noFill/>
          </p:spPr>
          <p:txBody>
            <a:bodyPr wrap="square" lIns="0" tIns="0" rIns="0" bIns="0" rtlCol="0" anchor="ctr">
              <a:spAutoFit/>
            </a:bodyPr>
            <a:lstStyle/>
            <a:p>
              <a:pPr algn="ctr" defTabSz="1375410"/>
              <a:r>
                <a:rPr lang="en-US" sz="1600" b="1" dirty="0">
                  <a:solidFill>
                    <a:srgbClr val="F34629"/>
                  </a:solidFill>
                </a:rPr>
                <a:t>Title Goes Here</a:t>
              </a:r>
            </a:p>
          </p:txBody>
        </p:sp>
        <p:sp>
          <p:nvSpPr>
            <p:cNvPr id="30" name="TextBox 29"/>
            <p:cNvSpPr txBox="1"/>
            <p:nvPr/>
          </p:nvSpPr>
          <p:spPr>
            <a:xfrm>
              <a:off x="965102" y="2171342"/>
              <a:ext cx="1651277" cy="769202"/>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50000"/>
                      <a:lumOff val="50000"/>
                    </a:prstClr>
                  </a:solidFill>
                </a:rPr>
                <a:t>There are many variations of passages of lorem ipsum available, but the majority suffered alteration</a:t>
              </a:r>
              <a:br>
                <a:rPr lang="en-US" sz="1335" dirty="0">
                  <a:solidFill>
                    <a:prstClr val="black">
                      <a:lumMod val="50000"/>
                      <a:lumOff val="50000"/>
                    </a:prstClr>
                  </a:solidFill>
                </a:rPr>
              </a:br>
              <a:r>
                <a:rPr lang="en-US" sz="1335" dirty="0">
                  <a:solidFill>
                    <a:prstClr val="black">
                      <a:lumMod val="50000"/>
                      <a:lumOff val="50000"/>
                    </a:prstClr>
                  </a:solidFill>
                </a:rPr>
                <a:t>some form</a:t>
              </a:r>
            </a:p>
          </p:txBody>
        </p:sp>
      </p:grpSp>
      <p:grpSp>
        <p:nvGrpSpPr>
          <p:cNvPr id="31" name="Group 30"/>
          <p:cNvGrpSpPr/>
          <p:nvPr/>
        </p:nvGrpSpPr>
        <p:grpSpPr>
          <a:xfrm>
            <a:off x="3864493" y="4930033"/>
            <a:ext cx="2201704" cy="1263787"/>
            <a:chOff x="965101" y="1992704"/>
            <a:chExt cx="1651278" cy="947840"/>
          </a:xfrm>
        </p:grpSpPr>
        <p:sp>
          <p:nvSpPr>
            <p:cNvPr id="32" name="TextBox 31"/>
            <p:cNvSpPr txBox="1"/>
            <p:nvPr/>
          </p:nvSpPr>
          <p:spPr>
            <a:xfrm>
              <a:off x="965101" y="1992704"/>
              <a:ext cx="1651278" cy="184666"/>
            </a:xfrm>
            <a:prstGeom prst="rect">
              <a:avLst/>
            </a:prstGeom>
            <a:noFill/>
          </p:spPr>
          <p:txBody>
            <a:bodyPr wrap="square" lIns="0" tIns="0" rIns="0" bIns="0" rtlCol="0" anchor="ctr">
              <a:spAutoFit/>
            </a:bodyPr>
            <a:lstStyle/>
            <a:p>
              <a:pPr algn="ctr" defTabSz="1375410"/>
              <a:r>
                <a:rPr lang="en-US" sz="1600" b="1" dirty="0">
                  <a:solidFill>
                    <a:srgbClr val="7F7F7F"/>
                  </a:solidFill>
                </a:rPr>
                <a:t>Title Goes Here</a:t>
              </a:r>
            </a:p>
          </p:txBody>
        </p:sp>
        <p:sp>
          <p:nvSpPr>
            <p:cNvPr id="33" name="TextBox 32"/>
            <p:cNvSpPr txBox="1"/>
            <p:nvPr/>
          </p:nvSpPr>
          <p:spPr>
            <a:xfrm>
              <a:off x="965102" y="2171342"/>
              <a:ext cx="1651277" cy="769202"/>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50000"/>
                      <a:lumOff val="50000"/>
                    </a:prstClr>
                  </a:solidFill>
                </a:rPr>
                <a:t>There are many variations of passages of lorem ipsum available, but the majority suffered alteration</a:t>
              </a:r>
              <a:br>
                <a:rPr lang="en-US" sz="1335" dirty="0">
                  <a:solidFill>
                    <a:prstClr val="black">
                      <a:lumMod val="50000"/>
                      <a:lumOff val="50000"/>
                    </a:prstClr>
                  </a:solidFill>
                </a:rPr>
              </a:br>
              <a:r>
                <a:rPr lang="en-US" sz="1335" dirty="0">
                  <a:solidFill>
                    <a:prstClr val="black">
                      <a:lumMod val="50000"/>
                      <a:lumOff val="50000"/>
                    </a:prstClr>
                  </a:solidFill>
                </a:rPr>
                <a:t>some form</a:t>
              </a:r>
            </a:p>
          </p:txBody>
        </p:sp>
      </p:grpSp>
      <p:grpSp>
        <p:nvGrpSpPr>
          <p:cNvPr id="34" name="Group 33"/>
          <p:cNvGrpSpPr/>
          <p:nvPr/>
        </p:nvGrpSpPr>
        <p:grpSpPr>
          <a:xfrm>
            <a:off x="6375697" y="4930033"/>
            <a:ext cx="2201704" cy="1263787"/>
            <a:chOff x="965101" y="1992704"/>
            <a:chExt cx="1651278" cy="947840"/>
          </a:xfrm>
        </p:grpSpPr>
        <p:sp>
          <p:nvSpPr>
            <p:cNvPr id="35" name="TextBox 34"/>
            <p:cNvSpPr txBox="1"/>
            <p:nvPr/>
          </p:nvSpPr>
          <p:spPr>
            <a:xfrm>
              <a:off x="965101" y="1992704"/>
              <a:ext cx="1651278" cy="184666"/>
            </a:xfrm>
            <a:prstGeom prst="rect">
              <a:avLst/>
            </a:prstGeom>
            <a:noFill/>
          </p:spPr>
          <p:txBody>
            <a:bodyPr wrap="square" lIns="0" tIns="0" rIns="0" bIns="0" rtlCol="0" anchor="ctr">
              <a:spAutoFit/>
            </a:bodyPr>
            <a:lstStyle/>
            <a:p>
              <a:pPr algn="ctr" defTabSz="1375410"/>
              <a:r>
                <a:rPr lang="en-US" sz="1600" b="1" dirty="0">
                  <a:solidFill>
                    <a:srgbClr val="E33D3D"/>
                  </a:solidFill>
                </a:rPr>
                <a:t>Title Goes Here</a:t>
              </a:r>
            </a:p>
          </p:txBody>
        </p:sp>
        <p:sp>
          <p:nvSpPr>
            <p:cNvPr id="36" name="TextBox 35"/>
            <p:cNvSpPr txBox="1"/>
            <p:nvPr/>
          </p:nvSpPr>
          <p:spPr>
            <a:xfrm>
              <a:off x="965102" y="2171342"/>
              <a:ext cx="1651277" cy="769202"/>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50000"/>
                      <a:lumOff val="50000"/>
                    </a:prstClr>
                  </a:solidFill>
                </a:rPr>
                <a:t>There are many variations of passages of lorem ipsum available, but the majority suffered alteration</a:t>
              </a:r>
              <a:br>
                <a:rPr lang="en-US" sz="1335" dirty="0">
                  <a:solidFill>
                    <a:prstClr val="black">
                      <a:lumMod val="50000"/>
                      <a:lumOff val="50000"/>
                    </a:prstClr>
                  </a:solidFill>
                </a:rPr>
              </a:br>
              <a:r>
                <a:rPr lang="en-US" sz="1335" dirty="0">
                  <a:solidFill>
                    <a:prstClr val="black">
                      <a:lumMod val="50000"/>
                      <a:lumOff val="50000"/>
                    </a:prstClr>
                  </a:solidFill>
                </a:rPr>
                <a:t>some form</a:t>
              </a:r>
            </a:p>
          </p:txBody>
        </p:sp>
      </p:grpSp>
      <p:grpSp>
        <p:nvGrpSpPr>
          <p:cNvPr id="37" name="Group 36"/>
          <p:cNvGrpSpPr/>
          <p:nvPr/>
        </p:nvGrpSpPr>
        <p:grpSpPr>
          <a:xfrm>
            <a:off x="8886903" y="4930033"/>
            <a:ext cx="2201704" cy="1263787"/>
            <a:chOff x="965101" y="1992704"/>
            <a:chExt cx="1651278" cy="947840"/>
          </a:xfrm>
        </p:grpSpPr>
        <p:sp>
          <p:nvSpPr>
            <p:cNvPr id="38" name="TextBox 37"/>
            <p:cNvSpPr txBox="1"/>
            <p:nvPr/>
          </p:nvSpPr>
          <p:spPr>
            <a:xfrm>
              <a:off x="965101" y="1992704"/>
              <a:ext cx="1651278" cy="184666"/>
            </a:xfrm>
            <a:prstGeom prst="rect">
              <a:avLst/>
            </a:prstGeom>
            <a:noFill/>
          </p:spPr>
          <p:txBody>
            <a:bodyPr wrap="square" lIns="0" tIns="0" rIns="0" bIns="0" rtlCol="0" anchor="ctr">
              <a:spAutoFit/>
            </a:bodyPr>
            <a:lstStyle/>
            <a:p>
              <a:pPr algn="ctr" defTabSz="1375410"/>
              <a:r>
                <a:rPr lang="en-US" sz="1600" b="1" dirty="0">
                  <a:solidFill>
                    <a:srgbClr val="595959"/>
                  </a:solidFill>
                </a:rPr>
                <a:t>Title Goes Here</a:t>
              </a:r>
            </a:p>
          </p:txBody>
        </p:sp>
        <p:sp>
          <p:nvSpPr>
            <p:cNvPr id="39" name="TextBox 38"/>
            <p:cNvSpPr txBox="1"/>
            <p:nvPr/>
          </p:nvSpPr>
          <p:spPr>
            <a:xfrm>
              <a:off x="965102" y="2171342"/>
              <a:ext cx="1651277" cy="769202"/>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50000"/>
                      <a:lumOff val="50000"/>
                    </a:prstClr>
                  </a:solidFill>
                </a:rPr>
                <a:t>There are many variations of passages of lorem ipsum available, but the majority suffered alteration</a:t>
              </a:r>
              <a:br>
                <a:rPr lang="en-US" sz="1335" dirty="0">
                  <a:solidFill>
                    <a:prstClr val="black">
                      <a:lumMod val="50000"/>
                      <a:lumOff val="50000"/>
                    </a:prstClr>
                  </a:solidFill>
                </a:rPr>
              </a:br>
              <a:r>
                <a:rPr lang="en-US" sz="1335" dirty="0">
                  <a:solidFill>
                    <a:prstClr val="black">
                      <a:lumMod val="50000"/>
                      <a:lumOff val="50000"/>
                    </a:prstClr>
                  </a:solidFill>
                </a:rPr>
                <a:t>some form</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strips(downRight)">
                                      <p:cBhvr>
                                        <p:cTn id="20" dur="500"/>
                                        <p:tgtEl>
                                          <p:spTgt spid="62"/>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18" presetClass="entr" presetSubtype="3"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strips(upRight)">
                                      <p:cBhvr>
                                        <p:cTn id="37" dur="500"/>
                                        <p:tgtEl>
                                          <p:spTgt spid="64"/>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4000"/>
                            </p:stCondLst>
                            <p:childTnLst>
                              <p:par>
                                <p:cTn id="52" presetID="18" presetClass="entr" presetSubtype="6"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strips(downRight)">
                                      <p:cBhvr>
                                        <p:cTn id="54" dur="500"/>
                                        <p:tgtEl>
                                          <p:spTgt spid="63"/>
                                        </p:tgtEl>
                                      </p:cBhvr>
                                    </p:animEffect>
                                  </p:childTnLst>
                                </p:cTn>
                              </p:par>
                            </p:childTnLst>
                          </p:cTn>
                        </p:par>
                        <p:par>
                          <p:cTn id="55" fill="hold">
                            <p:stCondLst>
                              <p:cond delay="4500"/>
                            </p:stCondLst>
                            <p:childTnLst>
                              <p:par>
                                <p:cTn id="56" presetID="49" presetClass="entr" presetSubtype="0" decel="10000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500"/>
                            </p:stCondLst>
                            <p:childTnLst>
                              <p:par>
                                <p:cTn id="69" presetID="2" presetClass="entr" presetSubtype="4" accel="50000" decel="5000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2" presetClass="entr" presetSubtype="4" accel="50000" decel="5000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ppt_x"/>
                                          </p:val>
                                        </p:tav>
                                        <p:tav tm="100000">
                                          <p:val>
                                            <p:strVal val="#ppt_x"/>
                                          </p:val>
                                        </p:tav>
                                      </p:tavLst>
                                    </p:anim>
                                    <p:anim calcmode="lin" valueType="num">
                                      <p:cBhvr additive="base">
                                        <p:cTn id="77" dur="500" fill="hold"/>
                                        <p:tgtEl>
                                          <p:spTgt spid="31"/>
                                        </p:tgtEl>
                                        <p:attrNameLst>
                                          <p:attrName>ppt_y</p:attrName>
                                        </p:attrNameLst>
                                      </p:cBhvr>
                                      <p:tavLst>
                                        <p:tav tm="0">
                                          <p:val>
                                            <p:strVal val="1+#ppt_h/2"/>
                                          </p:val>
                                        </p:tav>
                                        <p:tav tm="100000">
                                          <p:val>
                                            <p:strVal val="#ppt_y"/>
                                          </p:val>
                                        </p:tav>
                                      </p:tavLst>
                                    </p:anim>
                                  </p:childTnLst>
                                </p:cTn>
                              </p:par>
                            </p:childTnLst>
                          </p:cTn>
                        </p:par>
                        <p:par>
                          <p:cTn id="78" fill="hold">
                            <p:stCondLst>
                              <p:cond delay="6500"/>
                            </p:stCondLst>
                            <p:childTnLst>
                              <p:par>
                                <p:cTn id="79" presetID="2" presetClass="entr" presetSubtype="4" accel="50000" decel="50000"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par>
                          <p:cTn id="83" fill="hold">
                            <p:stCondLst>
                              <p:cond delay="7000"/>
                            </p:stCondLst>
                            <p:childTnLst>
                              <p:par>
                                <p:cTn id="84" presetID="2" presetClass="entr" presetSubtype="4" accel="50000" decel="5000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ppt_x"/>
                                          </p:val>
                                        </p:tav>
                                        <p:tav tm="100000">
                                          <p:val>
                                            <p:strVal val="#ppt_x"/>
                                          </p:val>
                                        </p:tav>
                                      </p:tavLst>
                                    </p:anim>
                                    <p:anim calcmode="lin" valueType="num">
                                      <p:cBhvr additive="base">
                                        <p:cTn id="8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14</a:t>
            </a:fld>
            <a:endParaRPr lang="en-US" dirty="0">
              <a:solidFill>
                <a:prstClr val="black">
                  <a:lumMod val="75000"/>
                  <a:lumOff val="25000"/>
                </a:prstClr>
              </a:solidFill>
            </a:endParaRPr>
          </a:p>
        </p:txBody>
      </p:sp>
      <p:sp>
        <p:nvSpPr>
          <p:cNvPr id="3" name="Title 2"/>
          <p:cNvSpPr>
            <a:spLocks noGrp="1"/>
          </p:cNvSpPr>
          <p:nvPr>
            <p:ph type="title"/>
          </p:nvPr>
        </p:nvSpPr>
        <p:spPr/>
        <p:txBody>
          <a:bodyPr/>
          <a:lstStyle/>
          <a:p>
            <a:r>
              <a:rPr lang="en-US" dirty="0" smtClean="0"/>
              <a:t>Steps Flow Objects</a:t>
            </a:r>
            <a:endParaRPr lang="en-US" dirty="0"/>
          </a:p>
        </p:txBody>
      </p:sp>
      <p:sp>
        <p:nvSpPr>
          <p:cNvPr id="4" name="Text Placeholder 3"/>
          <p:cNvSpPr>
            <a:spLocks noGrp="1"/>
          </p:cNvSpPr>
          <p:nvPr>
            <p:ph type="body" sz="half" idx="2"/>
          </p:nvPr>
        </p:nvSpPr>
        <p:spPr/>
        <p:txBody>
          <a:bodyPr/>
          <a:lstStyle/>
          <a:p>
            <a:r>
              <a:rPr lang="en-US" dirty="0" smtClean="0"/>
              <a:t>Steps Flow Objects</a:t>
            </a:r>
            <a:endParaRPr lang="en-US" dirty="0"/>
          </a:p>
        </p:txBody>
      </p:sp>
      <p:sp>
        <p:nvSpPr>
          <p:cNvPr id="6" name="Plaque 5"/>
          <p:cNvSpPr/>
          <p:nvPr/>
        </p:nvSpPr>
        <p:spPr>
          <a:xfrm>
            <a:off x="4683868" y="2358308"/>
            <a:ext cx="2824265" cy="2824264"/>
          </a:xfrm>
          <a:prstGeom prst="plaqu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35" name="Group 34"/>
          <p:cNvGrpSpPr/>
          <p:nvPr/>
        </p:nvGrpSpPr>
        <p:grpSpPr>
          <a:xfrm>
            <a:off x="4060321" y="1816995"/>
            <a:ext cx="1753380" cy="1778468"/>
            <a:chOff x="3045240" y="1362746"/>
            <a:chExt cx="1315035" cy="1333851"/>
          </a:xfrm>
        </p:grpSpPr>
        <p:sp>
          <p:nvSpPr>
            <p:cNvPr id="31" name="Teardrop 30"/>
            <p:cNvSpPr/>
            <p:nvPr/>
          </p:nvSpPr>
          <p:spPr>
            <a:xfrm rot="16200000">
              <a:off x="3074219" y="1410542"/>
              <a:ext cx="1286055" cy="1286056"/>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7" name="Teardrop 6"/>
            <p:cNvSpPr/>
            <p:nvPr/>
          </p:nvSpPr>
          <p:spPr>
            <a:xfrm rot="16200000">
              <a:off x="3045240" y="1362746"/>
              <a:ext cx="1286055" cy="128605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38" name="Group 37"/>
          <p:cNvGrpSpPr/>
          <p:nvPr/>
        </p:nvGrpSpPr>
        <p:grpSpPr>
          <a:xfrm>
            <a:off x="6416939" y="1816995"/>
            <a:ext cx="1714741" cy="1778240"/>
            <a:chOff x="4812704" y="1362746"/>
            <a:chExt cx="1286056" cy="1333680"/>
          </a:xfrm>
        </p:grpSpPr>
        <p:sp>
          <p:nvSpPr>
            <p:cNvPr id="32" name="Teardrop 31"/>
            <p:cNvSpPr/>
            <p:nvPr/>
          </p:nvSpPr>
          <p:spPr>
            <a:xfrm>
              <a:off x="4812704" y="1410371"/>
              <a:ext cx="1286056" cy="1286055"/>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8" name="Teardrop 7"/>
            <p:cNvSpPr/>
            <p:nvPr/>
          </p:nvSpPr>
          <p:spPr>
            <a:xfrm>
              <a:off x="4812704" y="1362746"/>
              <a:ext cx="1286056" cy="128605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36" name="Group 35"/>
          <p:cNvGrpSpPr/>
          <p:nvPr/>
        </p:nvGrpSpPr>
        <p:grpSpPr>
          <a:xfrm>
            <a:off x="4060320" y="3980440"/>
            <a:ext cx="1765541" cy="1752840"/>
            <a:chOff x="3045240" y="2985330"/>
            <a:chExt cx="1324156" cy="1314630"/>
          </a:xfrm>
        </p:grpSpPr>
        <p:sp>
          <p:nvSpPr>
            <p:cNvPr id="33" name="Teardrop 32"/>
            <p:cNvSpPr/>
            <p:nvPr/>
          </p:nvSpPr>
          <p:spPr>
            <a:xfrm rot="10800000">
              <a:off x="3083340" y="2985330"/>
              <a:ext cx="1286056" cy="128605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 name="Teardrop 8"/>
            <p:cNvSpPr/>
            <p:nvPr/>
          </p:nvSpPr>
          <p:spPr>
            <a:xfrm rot="10800000">
              <a:off x="3045240" y="3013905"/>
              <a:ext cx="1286056" cy="128605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37" name="Group 36"/>
          <p:cNvGrpSpPr/>
          <p:nvPr/>
        </p:nvGrpSpPr>
        <p:grpSpPr>
          <a:xfrm>
            <a:off x="6378841" y="3980440"/>
            <a:ext cx="1752841" cy="1752840"/>
            <a:chOff x="4784130" y="2985330"/>
            <a:chExt cx="1314631" cy="1314630"/>
          </a:xfrm>
        </p:grpSpPr>
        <p:sp>
          <p:nvSpPr>
            <p:cNvPr id="34" name="Teardrop 33"/>
            <p:cNvSpPr/>
            <p:nvPr/>
          </p:nvSpPr>
          <p:spPr>
            <a:xfrm rot="5400000">
              <a:off x="4784130" y="2985330"/>
              <a:ext cx="1286055" cy="1286056"/>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Teardrop 9"/>
            <p:cNvSpPr/>
            <p:nvPr/>
          </p:nvSpPr>
          <p:spPr>
            <a:xfrm rot="5400000">
              <a:off x="4812705" y="3013905"/>
              <a:ext cx="1286055" cy="128605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13" name="Group 57"/>
          <p:cNvGrpSpPr/>
          <p:nvPr/>
        </p:nvGrpSpPr>
        <p:grpSpPr>
          <a:xfrm>
            <a:off x="949220" y="4735751"/>
            <a:ext cx="2996119" cy="945766"/>
            <a:chOff x="-267404" y="3168889"/>
            <a:chExt cx="2247089" cy="709324"/>
          </a:xfrm>
        </p:grpSpPr>
        <p:sp>
          <p:nvSpPr>
            <p:cNvPr id="14" name="TextBox 13"/>
            <p:cNvSpPr txBox="1"/>
            <p:nvPr/>
          </p:nvSpPr>
          <p:spPr>
            <a:xfrm>
              <a:off x="-267404" y="3416692"/>
              <a:ext cx="2247089"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5" name="Rectangle 14"/>
            <p:cNvSpPr/>
            <p:nvPr/>
          </p:nvSpPr>
          <p:spPr>
            <a:xfrm>
              <a:off x="38048" y="3168889"/>
              <a:ext cx="1941637" cy="215492"/>
            </a:xfrm>
            <a:prstGeom prst="rect">
              <a:avLst/>
            </a:prstGeom>
          </p:spPr>
          <p:txBody>
            <a:bodyPr wrap="none" lIns="0" tIns="0" rIns="0" bIns="0">
              <a:spAutoFit/>
            </a:bodyPr>
            <a:lstStyle/>
            <a:p>
              <a:pPr algn="r" defTabSz="1375410"/>
              <a:r>
                <a:rPr lang="en-US" sz="1865" b="1" dirty="0">
                  <a:solidFill>
                    <a:srgbClr val="F34629"/>
                  </a:solidFill>
                </a:rPr>
                <a:t>Construction &amp; Design</a:t>
              </a:r>
            </a:p>
          </p:txBody>
        </p:sp>
      </p:grpSp>
      <p:grpSp>
        <p:nvGrpSpPr>
          <p:cNvPr id="16" name="Group 58"/>
          <p:cNvGrpSpPr/>
          <p:nvPr/>
        </p:nvGrpSpPr>
        <p:grpSpPr>
          <a:xfrm>
            <a:off x="8284762" y="1816996"/>
            <a:ext cx="3034927" cy="945766"/>
            <a:chOff x="7174424" y="1352592"/>
            <a:chExt cx="2276195" cy="709324"/>
          </a:xfrm>
        </p:grpSpPr>
        <p:sp>
          <p:nvSpPr>
            <p:cNvPr id="17" name="TextBox 16"/>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 name="Rectangle 17"/>
            <p:cNvSpPr/>
            <p:nvPr/>
          </p:nvSpPr>
          <p:spPr>
            <a:xfrm>
              <a:off x="7174424" y="1352592"/>
              <a:ext cx="805509" cy="215492"/>
            </a:xfrm>
            <a:prstGeom prst="rect">
              <a:avLst/>
            </a:prstGeom>
          </p:spPr>
          <p:txBody>
            <a:bodyPr wrap="none" lIns="0" tIns="0" rIns="0" bIns="0">
              <a:spAutoFit/>
            </a:bodyPr>
            <a:lstStyle/>
            <a:p>
              <a:pPr defTabSz="1375410"/>
              <a:r>
                <a:rPr lang="en-US" sz="1865" b="1" dirty="0">
                  <a:solidFill>
                    <a:srgbClr val="E33D3D"/>
                  </a:solidFill>
                </a:rPr>
                <a:t>Go Cloud</a:t>
              </a:r>
            </a:p>
          </p:txBody>
        </p:sp>
      </p:grpSp>
      <p:grpSp>
        <p:nvGrpSpPr>
          <p:cNvPr id="19" name="Group 56"/>
          <p:cNvGrpSpPr/>
          <p:nvPr/>
        </p:nvGrpSpPr>
        <p:grpSpPr>
          <a:xfrm>
            <a:off x="910411" y="1816996"/>
            <a:ext cx="3034928" cy="945766"/>
            <a:chOff x="-296510" y="1363501"/>
            <a:chExt cx="2276196" cy="709324"/>
          </a:xfrm>
        </p:grpSpPr>
        <p:sp>
          <p:nvSpPr>
            <p:cNvPr id="20" name="TextBox 19"/>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21" name="Rectangle 20"/>
            <p:cNvSpPr/>
            <p:nvPr/>
          </p:nvSpPr>
          <p:spPr>
            <a:xfrm>
              <a:off x="336207" y="1363501"/>
              <a:ext cx="1643479" cy="215492"/>
            </a:xfrm>
            <a:prstGeom prst="rect">
              <a:avLst/>
            </a:prstGeom>
          </p:spPr>
          <p:txBody>
            <a:bodyPr wrap="none" lIns="0" tIns="0" rIns="0" bIns="0">
              <a:spAutoFit/>
            </a:bodyPr>
            <a:lstStyle/>
            <a:p>
              <a:pPr algn="r" defTabSz="1375410"/>
              <a:r>
                <a:rPr lang="en-US" sz="1865" b="1" dirty="0">
                  <a:solidFill>
                    <a:srgbClr val="7F7F7F"/>
                  </a:solidFill>
                </a:rPr>
                <a:t>Brainstorm &amp; Ideas</a:t>
              </a:r>
            </a:p>
          </p:txBody>
        </p:sp>
      </p:grpSp>
      <p:grpSp>
        <p:nvGrpSpPr>
          <p:cNvPr id="22" name="Group 58"/>
          <p:cNvGrpSpPr/>
          <p:nvPr/>
        </p:nvGrpSpPr>
        <p:grpSpPr>
          <a:xfrm>
            <a:off x="8246662" y="4658941"/>
            <a:ext cx="3034927" cy="945766"/>
            <a:chOff x="7174424" y="1352592"/>
            <a:chExt cx="2276195" cy="709324"/>
          </a:xfrm>
        </p:grpSpPr>
        <p:sp>
          <p:nvSpPr>
            <p:cNvPr id="23" name="TextBox 22"/>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24" name="Rectangle 23"/>
            <p:cNvSpPr/>
            <p:nvPr/>
          </p:nvSpPr>
          <p:spPr>
            <a:xfrm>
              <a:off x="7174424" y="1352592"/>
              <a:ext cx="1683153" cy="215492"/>
            </a:xfrm>
            <a:prstGeom prst="rect">
              <a:avLst/>
            </a:prstGeom>
          </p:spPr>
          <p:txBody>
            <a:bodyPr wrap="none" lIns="0" tIns="0" rIns="0" bIns="0">
              <a:spAutoFit/>
            </a:bodyPr>
            <a:lstStyle/>
            <a:p>
              <a:pPr defTabSz="1375410"/>
              <a:r>
                <a:rPr lang="en-US" sz="1865" b="1" dirty="0">
                  <a:solidFill>
                    <a:srgbClr val="595959"/>
                  </a:solidFill>
                </a:rPr>
                <a:t>Review The Results</a:t>
              </a:r>
            </a:p>
          </p:txBody>
        </p:sp>
      </p:grpSp>
      <p:sp>
        <p:nvSpPr>
          <p:cNvPr id="26" name="Freeform 131"/>
          <p:cNvSpPr>
            <a:spLocks noEditPoints="1"/>
          </p:cNvSpPr>
          <p:nvPr/>
        </p:nvSpPr>
        <p:spPr bwMode="auto">
          <a:xfrm>
            <a:off x="5775062" y="3387142"/>
            <a:ext cx="660085" cy="660085"/>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lumMod val="6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7" name="Freeform 69"/>
          <p:cNvSpPr/>
          <p:nvPr/>
        </p:nvSpPr>
        <p:spPr bwMode="auto">
          <a:xfrm>
            <a:off x="4673600" y="2264834"/>
            <a:ext cx="397869" cy="747351"/>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8" name="Freeform 23"/>
          <p:cNvSpPr>
            <a:spLocks noEditPoints="1"/>
          </p:cNvSpPr>
          <p:nvPr/>
        </p:nvSpPr>
        <p:spPr bwMode="auto">
          <a:xfrm>
            <a:off x="4561101" y="4526971"/>
            <a:ext cx="682140" cy="645016"/>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9" name="Freeform 50"/>
          <p:cNvSpPr>
            <a:spLocks noEditPoints="1"/>
          </p:cNvSpPr>
          <p:nvPr/>
        </p:nvSpPr>
        <p:spPr bwMode="auto">
          <a:xfrm>
            <a:off x="7013516" y="2227437"/>
            <a:ext cx="576808" cy="743652"/>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 name="Freeform 57"/>
          <p:cNvSpPr>
            <a:spLocks noEditPoints="1"/>
          </p:cNvSpPr>
          <p:nvPr/>
        </p:nvSpPr>
        <p:spPr bwMode="auto">
          <a:xfrm>
            <a:off x="7013516" y="4644045"/>
            <a:ext cx="681659" cy="604308"/>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 calcmode="lin" valueType="num">
                                      <p:cBhvr>
                                        <p:cTn id="14" dur="500" fill="hold"/>
                                        <p:tgtEl>
                                          <p:spTgt spid="26"/>
                                        </p:tgtEl>
                                        <p:attrNameLst>
                                          <p:attrName>style.rotation</p:attrName>
                                        </p:attrNameLst>
                                      </p:cBhvr>
                                      <p:tavLst>
                                        <p:tav tm="0">
                                          <p:val>
                                            <p:fltVal val="360"/>
                                          </p:val>
                                        </p:tav>
                                        <p:tav tm="100000">
                                          <p:val>
                                            <p:fltVal val="0"/>
                                          </p:val>
                                        </p:tav>
                                      </p:tavLst>
                                    </p:anim>
                                    <p:animEffect transition="in" filter="fade">
                                      <p:cBhvr>
                                        <p:cTn id="15" dur="500"/>
                                        <p:tgtEl>
                                          <p:spTgt spid="26"/>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2" presetClass="entr" presetSubtype="8" accel="50000" decel="5000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accel="50000" decel="5000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8" accel="50000" decel="5000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par>
                                <p:cTn id="57" presetID="2" presetClass="entr" presetSubtype="2" accel="50000" decel="5000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accel="50000" decel="5000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1+#ppt_w/2"/>
                                          </p:val>
                                        </p:tav>
                                        <p:tav tm="100000">
                                          <p:val>
                                            <p:strVal val="#ppt_x"/>
                                          </p:val>
                                        </p:tav>
                                      </p:tavLst>
                                    </p:anim>
                                    <p:anim calcmode="lin" valueType="num">
                                      <p:cBhvr additive="base">
                                        <p:cTn id="65" dur="500" fill="hold"/>
                                        <p:tgtEl>
                                          <p:spTgt spid="37"/>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1+#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15</a:t>
            </a:fld>
            <a:endParaRPr lang="en-US" dirty="0">
              <a:solidFill>
                <a:prstClr val="black">
                  <a:lumMod val="75000"/>
                  <a:lumOff val="25000"/>
                </a:prstClr>
              </a:solidFill>
            </a:endParaRPr>
          </a:p>
        </p:txBody>
      </p:sp>
      <p:sp>
        <p:nvSpPr>
          <p:cNvPr id="2" name="Title 1"/>
          <p:cNvSpPr>
            <a:spLocks noGrp="1"/>
          </p:cNvSpPr>
          <p:nvPr>
            <p:ph type="title"/>
          </p:nvPr>
        </p:nvSpPr>
        <p:spPr/>
        <p:txBody>
          <a:bodyPr>
            <a:normAutofit fontScale="90000"/>
          </a:bodyPr>
          <a:lstStyle/>
          <a:p>
            <a:r>
              <a:rPr lang="en-US" dirty="0" smtClean="0"/>
              <a:t>Medical Infographic 06</a:t>
            </a:r>
            <a:endParaRPr lang="en-US" dirty="0"/>
          </a:p>
        </p:txBody>
      </p:sp>
      <p:sp>
        <p:nvSpPr>
          <p:cNvPr id="6" name="Text Placeholder 5"/>
          <p:cNvSpPr>
            <a:spLocks noGrp="1"/>
          </p:cNvSpPr>
          <p:nvPr>
            <p:ph type="body" sz="half" idx="2"/>
          </p:nvPr>
        </p:nvSpPr>
        <p:spPr/>
        <p:txBody>
          <a:bodyPr anchor="ctr"/>
          <a:lstStyle/>
          <a:p>
            <a:r>
              <a:rPr lang="en-US" dirty="0" smtClean="0"/>
              <a:t>Medical Infographic 06</a:t>
            </a:r>
            <a:endParaRPr lang="en-US" dirty="0"/>
          </a:p>
        </p:txBody>
      </p:sp>
      <p:grpSp>
        <p:nvGrpSpPr>
          <p:cNvPr id="3" name="Group 59"/>
          <p:cNvGrpSpPr/>
          <p:nvPr/>
        </p:nvGrpSpPr>
        <p:grpSpPr>
          <a:xfrm>
            <a:off x="8412981" y="5217701"/>
            <a:ext cx="3034927" cy="945766"/>
            <a:chOff x="7154104" y="3206176"/>
            <a:chExt cx="2276195" cy="709324"/>
          </a:xfrm>
        </p:grpSpPr>
        <p:sp>
          <p:nvSpPr>
            <p:cNvPr id="181" name="TextBox 180"/>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2" name="Rectangle 181"/>
            <p:cNvSpPr/>
            <p:nvPr/>
          </p:nvSpPr>
          <p:spPr>
            <a:xfrm>
              <a:off x="7154104" y="3206176"/>
              <a:ext cx="1205859" cy="215492"/>
            </a:xfrm>
            <a:prstGeom prst="rect">
              <a:avLst/>
            </a:prstGeom>
          </p:spPr>
          <p:txBody>
            <a:bodyPr wrap="none" lIns="0" tIns="0" rIns="0" bIns="0">
              <a:spAutoFit/>
            </a:bodyPr>
            <a:lstStyle/>
            <a:p>
              <a:pPr defTabSz="1375410"/>
              <a:r>
                <a:rPr lang="en-US" sz="1865" b="1" dirty="0">
                  <a:solidFill>
                    <a:srgbClr val="C9260B"/>
                  </a:solidFill>
                </a:rPr>
                <a:t>Keyword Here</a:t>
              </a:r>
            </a:p>
          </p:txBody>
        </p:sp>
      </p:grpSp>
      <p:grpSp>
        <p:nvGrpSpPr>
          <p:cNvPr id="4" name="Group 57"/>
          <p:cNvGrpSpPr/>
          <p:nvPr/>
        </p:nvGrpSpPr>
        <p:grpSpPr>
          <a:xfrm>
            <a:off x="565729" y="3283969"/>
            <a:ext cx="2996119" cy="945766"/>
            <a:chOff x="-267404" y="3168889"/>
            <a:chExt cx="2247089" cy="709324"/>
          </a:xfrm>
        </p:grpSpPr>
        <p:sp>
          <p:nvSpPr>
            <p:cNvPr id="184" name="TextBox 183"/>
            <p:cNvSpPr txBox="1"/>
            <p:nvPr/>
          </p:nvSpPr>
          <p:spPr>
            <a:xfrm>
              <a:off x="-267404" y="3416692"/>
              <a:ext cx="2247089"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5" name="Rectangle 184"/>
            <p:cNvSpPr/>
            <p:nvPr/>
          </p:nvSpPr>
          <p:spPr>
            <a:xfrm>
              <a:off x="773827" y="3168889"/>
              <a:ext cx="1205858" cy="215492"/>
            </a:xfrm>
            <a:prstGeom prst="rect">
              <a:avLst/>
            </a:prstGeom>
          </p:spPr>
          <p:txBody>
            <a:bodyPr wrap="none" lIns="0" tIns="0" rIns="0" bIns="0">
              <a:spAutoFit/>
            </a:bodyPr>
            <a:lstStyle/>
            <a:p>
              <a:pPr algn="r" defTabSz="1375410"/>
              <a:r>
                <a:rPr lang="en-US" sz="1865" b="1" dirty="0">
                  <a:solidFill>
                    <a:srgbClr val="F34629"/>
                  </a:solidFill>
                </a:rPr>
                <a:t>Keyword Here</a:t>
              </a:r>
            </a:p>
          </p:txBody>
        </p:sp>
      </p:grpSp>
      <p:grpSp>
        <p:nvGrpSpPr>
          <p:cNvPr id="5" name="Group 58"/>
          <p:cNvGrpSpPr/>
          <p:nvPr/>
        </p:nvGrpSpPr>
        <p:grpSpPr>
          <a:xfrm>
            <a:off x="8412981" y="1585577"/>
            <a:ext cx="3034927" cy="945766"/>
            <a:chOff x="7174424" y="1352592"/>
            <a:chExt cx="2276195" cy="709324"/>
          </a:xfrm>
        </p:grpSpPr>
        <p:sp>
          <p:nvSpPr>
            <p:cNvPr id="187" name="TextBox 186"/>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8" name="Rectangle 187"/>
            <p:cNvSpPr/>
            <p:nvPr/>
          </p:nvSpPr>
          <p:spPr>
            <a:xfrm>
              <a:off x="7174424" y="1352592"/>
              <a:ext cx="1205859" cy="215492"/>
            </a:xfrm>
            <a:prstGeom prst="rect">
              <a:avLst/>
            </a:prstGeom>
          </p:spPr>
          <p:txBody>
            <a:bodyPr wrap="none" lIns="0" tIns="0" rIns="0" bIns="0">
              <a:spAutoFit/>
            </a:bodyPr>
            <a:lstStyle/>
            <a:p>
              <a:pPr defTabSz="1375410"/>
              <a:r>
                <a:rPr lang="en-US" sz="1865" b="1" dirty="0">
                  <a:solidFill>
                    <a:srgbClr val="E33D3D"/>
                  </a:solidFill>
                </a:rPr>
                <a:t>Keyword Here</a:t>
              </a:r>
            </a:p>
          </p:txBody>
        </p:sp>
      </p:grpSp>
      <p:grpSp>
        <p:nvGrpSpPr>
          <p:cNvPr id="7" name="Group 56"/>
          <p:cNvGrpSpPr/>
          <p:nvPr/>
        </p:nvGrpSpPr>
        <p:grpSpPr>
          <a:xfrm>
            <a:off x="642537" y="1549864"/>
            <a:ext cx="3034928" cy="945766"/>
            <a:chOff x="-296510" y="1363501"/>
            <a:chExt cx="2276196" cy="709324"/>
          </a:xfrm>
        </p:grpSpPr>
        <p:sp>
          <p:nvSpPr>
            <p:cNvPr id="190" name="TextBox 189"/>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1" name="Rectangle 190"/>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7F7F7F"/>
                  </a:solidFill>
                </a:rPr>
                <a:t>Keyword Here</a:t>
              </a:r>
            </a:p>
          </p:txBody>
        </p:sp>
      </p:grpSp>
      <p:grpSp>
        <p:nvGrpSpPr>
          <p:cNvPr id="8" name="Group 56"/>
          <p:cNvGrpSpPr/>
          <p:nvPr/>
        </p:nvGrpSpPr>
        <p:grpSpPr>
          <a:xfrm>
            <a:off x="642537" y="5110257"/>
            <a:ext cx="3034928" cy="945766"/>
            <a:chOff x="-296510" y="1363501"/>
            <a:chExt cx="2276196" cy="709324"/>
          </a:xfrm>
        </p:grpSpPr>
        <p:sp>
          <p:nvSpPr>
            <p:cNvPr id="193" name="TextBox 192"/>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4" name="Rectangle 193"/>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7F7F7F"/>
                  </a:solidFill>
                </a:rPr>
                <a:t>Keyword Here</a:t>
              </a:r>
            </a:p>
          </p:txBody>
        </p:sp>
      </p:grpSp>
      <p:grpSp>
        <p:nvGrpSpPr>
          <p:cNvPr id="9" name="Group 58"/>
          <p:cNvGrpSpPr/>
          <p:nvPr/>
        </p:nvGrpSpPr>
        <p:grpSpPr>
          <a:xfrm>
            <a:off x="8630709" y="3289201"/>
            <a:ext cx="3034927" cy="945766"/>
            <a:chOff x="7174424" y="1352592"/>
            <a:chExt cx="2276195" cy="709324"/>
          </a:xfrm>
        </p:grpSpPr>
        <p:sp>
          <p:nvSpPr>
            <p:cNvPr id="196" name="TextBox 195"/>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7" name="Rectangle 196"/>
            <p:cNvSpPr/>
            <p:nvPr/>
          </p:nvSpPr>
          <p:spPr>
            <a:xfrm>
              <a:off x="7174424" y="1352592"/>
              <a:ext cx="1205859" cy="215492"/>
            </a:xfrm>
            <a:prstGeom prst="rect">
              <a:avLst/>
            </a:prstGeom>
          </p:spPr>
          <p:txBody>
            <a:bodyPr wrap="none" lIns="0" tIns="0" rIns="0" bIns="0">
              <a:spAutoFit/>
            </a:bodyPr>
            <a:lstStyle/>
            <a:p>
              <a:pPr defTabSz="1375410"/>
              <a:r>
                <a:rPr lang="en-US" sz="1865" b="1" dirty="0">
                  <a:solidFill>
                    <a:srgbClr val="595959"/>
                  </a:solidFill>
                </a:rPr>
                <a:t>Keyword Here</a:t>
              </a:r>
            </a:p>
          </p:txBody>
        </p:sp>
      </p:grpSp>
      <p:grpSp>
        <p:nvGrpSpPr>
          <p:cNvPr id="17" name="Group 73"/>
          <p:cNvGrpSpPr/>
          <p:nvPr/>
        </p:nvGrpSpPr>
        <p:grpSpPr>
          <a:xfrm>
            <a:off x="3868529" y="1992987"/>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86638"/>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chemeClr val="accent6"/>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690166" y="3777333"/>
            <a:ext cx="614169" cy="0"/>
          </a:xfrm>
          <a:prstGeom prst="line">
            <a:avLst/>
          </a:prstGeom>
          <a:ln w="19050" cap="rnd">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87666" y="3777333"/>
            <a:ext cx="614169" cy="0"/>
          </a:xfrm>
          <a:prstGeom prst="line">
            <a:avLst/>
          </a:prstGeom>
          <a:ln w="19050" cap="rnd">
            <a:solidFill>
              <a:schemeClr val="accent4"/>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6154677" y="1992985"/>
            <a:ext cx="1488968" cy="1354496"/>
            <a:chOff x="4616008" y="1463917"/>
            <a:chExt cx="1116726" cy="1015872"/>
          </a:xfrm>
        </p:grpSpPr>
        <p:sp>
          <p:nvSpPr>
            <p:cNvPr id="43" name="Freeform 59"/>
            <p:cNvSpPr/>
            <p:nvPr/>
          </p:nvSpPr>
          <p:spPr bwMode="auto">
            <a:xfrm>
              <a:off x="4616008" y="1463917"/>
              <a:ext cx="1116726" cy="1015872"/>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58" name="Group 57"/>
            <p:cNvGrpSpPr/>
            <p:nvPr/>
          </p:nvGrpSpPr>
          <p:grpSpPr>
            <a:xfrm>
              <a:off x="4743404" y="1718036"/>
              <a:ext cx="535010" cy="517313"/>
              <a:chOff x="5659438" y="2249488"/>
              <a:chExt cx="623887" cy="603250"/>
            </a:xfrm>
            <a:solidFill>
              <a:schemeClr val="accent3">
                <a:lumMod val="50000"/>
              </a:schemeClr>
            </a:solidFill>
          </p:grpSpPr>
          <p:sp>
            <p:nvSpPr>
              <p:cNvPr id="5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2"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grpSp>
        <p:nvGrpSpPr>
          <p:cNvPr id="101" name="Group 100"/>
          <p:cNvGrpSpPr/>
          <p:nvPr/>
        </p:nvGrpSpPr>
        <p:grpSpPr>
          <a:xfrm>
            <a:off x="4291635" y="2926952"/>
            <a:ext cx="1092888" cy="1716347"/>
            <a:chOff x="3218726" y="2164392"/>
            <a:chExt cx="819666" cy="1287260"/>
          </a:xfrm>
        </p:grpSpPr>
        <p:sp>
          <p:nvSpPr>
            <p:cNvPr id="46" name="Freeform 62"/>
            <p:cNvSpPr/>
            <p:nvPr/>
          </p:nvSpPr>
          <p:spPr bwMode="auto">
            <a:xfrm>
              <a:off x="3218726" y="2164392"/>
              <a:ext cx="819666" cy="12872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7" name="Freeform 74"/>
            <p:cNvSpPr>
              <a:spLocks noEditPoints="1"/>
            </p:cNvSpPr>
            <p:nvPr/>
          </p:nvSpPr>
          <p:spPr bwMode="auto">
            <a:xfrm>
              <a:off x="3392943" y="2597627"/>
              <a:ext cx="471233" cy="420791"/>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00" name="Group 99"/>
          <p:cNvGrpSpPr/>
          <p:nvPr/>
        </p:nvGrpSpPr>
        <p:grpSpPr>
          <a:xfrm>
            <a:off x="4567913" y="1988097"/>
            <a:ext cx="1488968" cy="1332492"/>
            <a:chOff x="3425935" y="1460250"/>
            <a:chExt cx="1116726" cy="999369"/>
          </a:xfrm>
        </p:grpSpPr>
        <p:sp>
          <p:nvSpPr>
            <p:cNvPr id="48" name="Freeform 64"/>
            <p:cNvSpPr/>
            <p:nvPr/>
          </p:nvSpPr>
          <p:spPr bwMode="auto">
            <a:xfrm>
              <a:off x="3425935" y="1460250"/>
              <a:ext cx="1116726" cy="99936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8" name="Freeform 121"/>
            <p:cNvSpPr>
              <a:spLocks noEditPoints="1"/>
            </p:cNvSpPr>
            <p:nvPr/>
          </p:nvSpPr>
          <p:spPr bwMode="auto">
            <a:xfrm>
              <a:off x="3823326" y="1680519"/>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02" name="Group 101"/>
          <p:cNvGrpSpPr/>
          <p:nvPr/>
        </p:nvGrpSpPr>
        <p:grpSpPr>
          <a:xfrm>
            <a:off x="4553244" y="4237441"/>
            <a:ext cx="1493859" cy="1344716"/>
            <a:chOff x="3414933" y="3147258"/>
            <a:chExt cx="1120394" cy="1008537"/>
          </a:xfrm>
        </p:grpSpPr>
        <p:sp>
          <p:nvSpPr>
            <p:cNvPr id="45" name="Freeform 61"/>
            <p:cNvSpPr/>
            <p:nvPr/>
          </p:nvSpPr>
          <p:spPr bwMode="auto">
            <a:xfrm>
              <a:off x="3414933" y="3147258"/>
              <a:ext cx="1120394" cy="1008537"/>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6"/>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71" name="Group 70"/>
            <p:cNvGrpSpPr/>
            <p:nvPr/>
          </p:nvGrpSpPr>
          <p:grpSpPr>
            <a:xfrm>
              <a:off x="3786015" y="3459473"/>
              <a:ext cx="580546" cy="365363"/>
              <a:chOff x="3871913" y="3771900"/>
              <a:chExt cx="411163" cy="258763"/>
            </a:xfrm>
            <a:solidFill>
              <a:schemeClr val="accent6">
                <a:lumMod val="50000"/>
              </a:schemeClr>
            </a:solidFill>
          </p:grpSpPr>
          <p:sp>
            <p:nvSpPr>
              <p:cNvPr id="72"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grpSp>
        <p:nvGrpSpPr>
          <p:cNvPr id="103" name="Group 102"/>
          <p:cNvGrpSpPr/>
          <p:nvPr/>
        </p:nvGrpSpPr>
        <p:grpSpPr>
          <a:xfrm>
            <a:off x="6144898" y="4254553"/>
            <a:ext cx="1476743" cy="1354496"/>
            <a:chOff x="4608673" y="3160093"/>
            <a:chExt cx="1107557" cy="1015872"/>
          </a:xfrm>
        </p:grpSpPr>
        <p:sp>
          <p:nvSpPr>
            <p:cNvPr id="44" name="Freeform 60"/>
            <p:cNvSpPr/>
            <p:nvPr/>
          </p:nvSpPr>
          <p:spPr bwMode="auto">
            <a:xfrm>
              <a:off x="4608673" y="3160093"/>
              <a:ext cx="1107557" cy="101587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79" name="Group 78"/>
            <p:cNvGrpSpPr/>
            <p:nvPr/>
          </p:nvGrpSpPr>
          <p:grpSpPr>
            <a:xfrm>
              <a:off x="4888721" y="3416805"/>
              <a:ext cx="336006" cy="470573"/>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grpSp>
        <p:nvGrpSpPr>
          <p:cNvPr id="104" name="Group 103"/>
          <p:cNvGrpSpPr/>
          <p:nvPr/>
        </p:nvGrpSpPr>
        <p:grpSpPr>
          <a:xfrm>
            <a:off x="6807477" y="2924507"/>
            <a:ext cx="1092888" cy="1713903"/>
            <a:chOff x="5105608" y="2162558"/>
            <a:chExt cx="819666" cy="1285427"/>
          </a:xfrm>
        </p:grpSpPr>
        <p:sp>
          <p:nvSpPr>
            <p:cNvPr id="42" name="Freeform 58"/>
            <p:cNvSpPr/>
            <p:nvPr/>
          </p:nvSpPr>
          <p:spPr bwMode="auto">
            <a:xfrm>
              <a:off x="5105608" y="2162558"/>
              <a:ext cx="819666" cy="1285427"/>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91" name="Group 90"/>
            <p:cNvGrpSpPr/>
            <p:nvPr/>
          </p:nvGrpSpPr>
          <p:grpSpPr>
            <a:xfrm>
              <a:off x="5287939" y="2561768"/>
              <a:ext cx="473076" cy="457200"/>
              <a:chOff x="8048625" y="3005138"/>
              <a:chExt cx="473076" cy="457200"/>
            </a:xfrm>
            <a:solidFill>
              <a:schemeClr val="accent4">
                <a:lumMod val="50000"/>
              </a:schemeClr>
            </a:solidFill>
          </p:grpSpPr>
          <p:sp>
            <p:nvSpPr>
              <p:cNvPr id="92"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3"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4"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5"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6"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sp>
        <p:nvSpPr>
          <p:cNvPr id="97" name="Freeform 110"/>
          <p:cNvSpPr>
            <a:spLocks noEditPoints="1"/>
          </p:cNvSpPr>
          <p:nvPr/>
        </p:nvSpPr>
        <p:spPr bwMode="auto">
          <a:xfrm>
            <a:off x="5616207" y="3432486"/>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6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 calcmode="lin" valueType="num">
                                      <p:cBhvr>
                                        <p:cTn id="15" dur="500" fill="hold"/>
                                        <p:tgtEl>
                                          <p:spTgt spid="101"/>
                                        </p:tgtEl>
                                        <p:attrNameLst>
                                          <p:attrName>ppt_x</p:attrName>
                                        </p:attrNameLst>
                                      </p:cBhvr>
                                      <p:tavLst>
                                        <p:tav tm="0">
                                          <p:val>
                                            <p:fltVal val="0.5"/>
                                          </p:val>
                                        </p:tav>
                                        <p:tav tm="100000">
                                          <p:val>
                                            <p:strVal val="#ppt_x"/>
                                          </p:val>
                                        </p:tav>
                                      </p:tavLst>
                                    </p:anim>
                                    <p:anim calcmode="lin" valueType="num">
                                      <p:cBhvr>
                                        <p:cTn id="16" dur="500" fill="hold"/>
                                        <p:tgtEl>
                                          <p:spTgt spid="101"/>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 calcmode="lin" valueType="num">
                                      <p:cBhvr>
                                        <p:cTn id="22" dur="500" fill="hold"/>
                                        <p:tgtEl>
                                          <p:spTgt spid="100"/>
                                        </p:tgtEl>
                                        <p:attrNameLst>
                                          <p:attrName>ppt_x</p:attrName>
                                        </p:attrNameLst>
                                      </p:cBhvr>
                                      <p:tavLst>
                                        <p:tav tm="0">
                                          <p:val>
                                            <p:fltVal val="0.5"/>
                                          </p:val>
                                        </p:tav>
                                        <p:tav tm="100000">
                                          <p:val>
                                            <p:strVal val="#ppt_x"/>
                                          </p:val>
                                        </p:tav>
                                      </p:tavLst>
                                    </p:anim>
                                    <p:anim calcmode="lin" valueType="num">
                                      <p:cBhvr>
                                        <p:cTn id="23" dur="500" fill="hold"/>
                                        <p:tgtEl>
                                          <p:spTgt spid="100"/>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528"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 calcmode="lin" valueType="num">
                                      <p:cBhvr>
                                        <p:cTn id="29" dur="500" fill="hold"/>
                                        <p:tgtEl>
                                          <p:spTgt spid="99"/>
                                        </p:tgtEl>
                                        <p:attrNameLst>
                                          <p:attrName>ppt_x</p:attrName>
                                        </p:attrNameLst>
                                      </p:cBhvr>
                                      <p:tavLst>
                                        <p:tav tm="0">
                                          <p:val>
                                            <p:fltVal val="0.5"/>
                                          </p:val>
                                        </p:tav>
                                        <p:tav tm="100000">
                                          <p:val>
                                            <p:strVal val="#ppt_x"/>
                                          </p:val>
                                        </p:tav>
                                      </p:tavLst>
                                    </p:anim>
                                    <p:anim calcmode="lin" valueType="num">
                                      <p:cBhvr>
                                        <p:cTn id="30" dur="500" fill="hold"/>
                                        <p:tgtEl>
                                          <p:spTgt spid="99"/>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23" presetClass="entr" presetSubtype="528" fill="hold" nodeType="afterEffect">
                                  <p:stCondLst>
                                    <p:cond delay="0"/>
                                  </p:stCondLst>
                                  <p:childTnLst>
                                    <p:set>
                                      <p:cBhvr>
                                        <p:cTn id="33" dur="1" fill="hold">
                                          <p:stCondLst>
                                            <p:cond delay="0"/>
                                          </p:stCondLst>
                                        </p:cTn>
                                        <p:tgtEl>
                                          <p:spTgt spid="104"/>
                                        </p:tgtEl>
                                        <p:attrNameLst>
                                          <p:attrName>style.visibility</p:attrName>
                                        </p:attrNameLst>
                                      </p:cBhvr>
                                      <p:to>
                                        <p:strVal val="visible"/>
                                      </p:to>
                                    </p:set>
                                    <p:anim calcmode="lin" valueType="num">
                                      <p:cBhvr>
                                        <p:cTn id="34" dur="500" fill="hold"/>
                                        <p:tgtEl>
                                          <p:spTgt spid="104"/>
                                        </p:tgtEl>
                                        <p:attrNameLst>
                                          <p:attrName>ppt_w</p:attrName>
                                        </p:attrNameLst>
                                      </p:cBhvr>
                                      <p:tavLst>
                                        <p:tav tm="0">
                                          <p:val>
                                            <p:fltVal val="0"/>
                                          </p:val>
                                        </p:tav>
                                        <p:tav tm="100000">
                                          <p:val>
                                            <p:strVal val="#ppt_w"/>
                                          </p:val>
                                        </p:tav>
                                      </p:tavLst>
                                    </p:anim>
                                    <p:anim calcmode="lin" valueType="num">
                                      <p:cBhvr>
                                        <p:cTn id="35" dur="500" fill="hold"/>
                                        <p:tgtEl>
                                          <p:spTgt spid="104"/>
                                        </p:tgtEl>
                                        <p:attrNameLst>
                                          <p:attrName>ppt_h</p:attrName>
                                        </p:attrNameLst>
                                      </p:cBhvr>
                                      <p:tavLst>
                                        <p:tav tm="0">
                                          <p:val>
                                            <p:fltVal val="0"/>
                                          </p:val>
                                        </p:tav>
                                        <p:tav tm="100000">
                                          <p:val>
                                            <p:strVal val="#ppt_h"/>
                                          </p:val>
                                        </p:tav>
                                      </p:tavLst>
                                    </p:anim>
                                    <p:anim calcmode="lin" valueType="num">
                                      <p:cBhvr>
                                        <p:cTn id="36" dur="500" fill="hold"/>
                                        <p:tgtEl>
                                          <p:spTgt spid="104"/>
                                        </p:tgtEl>
                                        <p:attrNameLst>
                                          <p:attrName>ppt_x</p:attrName>
                                        </p:attrNameLst>
                                      </p:cBhvr>
                                      <p:tavLst>
                                        <p:tav tm="0">
                                          <p:val>
                                            <p:fltVal val="0.5"/>
                                          </p:val>
                                        </p:tav>
                                        <p:tav tm="100000">
                                          <p:val>
                                            <p:strVal val="#ppt_x"/>
                                          </p:val>
                                        </p:tav>
                                      </p:tavLst>
                                    </p:anim>
                                    <p:anim calcmode="lin" valueType="num">
                                      <p:cBhvr>
                                        <p:cTn id="37" dur="500" fill="hold"/>
                                        <p:tgtEl>
                                          <p:spTgt spid="104"/>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23" presetClass="entr" presetSubtype="528"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fltVal val="0"/>
                                          </p:val>
                                        </p:tav>
                                        <p:tav tm="100000">
                                          <p:val>
                                            <p:strVal val="#ppt_w"/>
                                          </p:val>
                                        </p:tav>
                                      </p:tavLst>
                                    </p:anim>
                                    <p:anim calcmode="lin" valueType="num">
                                      <p:cBhvr>
                                        <p:cTn id="42" dur="500" fill="hold"/>
                                        <p:tgtEl>
                                          <p:spTgt spid="103"/>
                                        </p:tgtEl>
                                        <p:attrNameLst>
                                          <p:attrName>ppt_h</p:attrName>
                                        </p:attrNameLst>
                                      </p:cBhvr>
                                      <p:tavLst>
                                        <p:tav tm="0">
                                          <p:val>
                                            <p:fltVal val="0"/>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23" presetClass="entr" presetSubtype="528" fill="hold"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 calcmode="lin" valueType="num">
                                      <p:cBhvr>
                                        <p:cTn id="50" dur="500" fill="hold"/>
                                        <p:tgtEl>
                                          <p:spTgt spid="102"/>
                                        </p:tgtEl>
                                        <p:attrNameLst>
                                          <p:attrName>ppt_x</p:attrName>
                                        </p:attrNameLst>
                                      </p:cBhvr>
                                      <p:tavLst>
                                        <p:tav tm="0">
                                          <p:val>
                                            <p:fltVal val="0.5"/>
                                          </p:val>
                                        </p:tav>
                                        <p:tav tm="100000">
                                          <p:val>
                                            <p:strVal val="#ppt_x"/>
                                          </p:val>
                                        </p:tav>
                                      </p:tavLst>
                                    </p:anim>
                                    <p:anim calcmode="lin" valueType="num">
                                      <p:cBhvr>
                                        <p:cTn id="51" dur="500" fill="hold"/>
                                        <p:tgtEl>
                                          <p:spTgt spid="10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18" presetClass="entr" presetSubtype="12"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strips(downLeft)">
                                      <p:cBhvr>
                                        <p:cTn id="55" dur="500"/>
                                        <p:tgtEl>
                                          <p:spTgt spid="88"/>
                                        </p:tgtEl>
                                      </p:cBhvr>
                                    </p:animEffect>
                                  </p:childTnLst>
                                </p:cTn>
                              </p:par>
                              <p:par>
                                <p:cTn id="56" presetID="2" presetClass="entr" presetSubtype="8" accel="50000" decel="5000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0-#ppt_w/2"/>
                                          </p:val>
                                        </p:tav>
                                        <p:tav tm="100000">
                                          <p:val>
                                            <p:strVal val="#ppt_x"/>
                                          </p:val>
                                        </p:tav>
                                      </p:tavLst>
                                    </p:anim>
                                    <p:anim calcmode="lin" valueType="num">
                                      <p:cBhvr additive="base">
                                        <p:cTn id="59" dur="500" fill="hold"/>
                                        <p:tgtEl>
                                          <p:spTgt spid="4"/>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12"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downLeft)">
                                      <p:cBhvr>
                                        <p:cTn id="63" dur="500"/>
                                        <p:tgtEl>
                                          <p:spTgt spid="17"/>
                                        </p:tgtEl>
                                      </p:cBhvr>
                                    </p:animEffect>
                                  </p:childTnLst>
                                </p:cTn>
                              </p:par>
                              <p:par>
                                <p:cTn id="64" presetID="2" presetClass="entr" presetSubtype="8" accel="50000" decel="5000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0-#ppt_w/2"/>
                                          </p:val>
                                        </p:tav>
                                        <p:tav tm="100000">
                                          <p:val>
                                            <p:strVal val="#ppt_x"/>
                                          </p:val>
                                        </p:tav>
                                      </p:tavLst>
                                    </p:anim>
                                    <p:anim calcmode="lin" valueType="num">
                                      <p:cBhvr additive="base">
                                        <p:cTn id="67" dur="500" fill="hold"/>
                                        <p:tgtEl>
                                          <p:spTgt spid="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18" presetClass="entr" presetSubtype="6"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strips(downRight)">
                                      <p:cBhvr>
                                        <p:cTn id="71" dur="500"/>
                                        <p:tgtEl>
                                          <p:spTgt spid="18"/>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1+#ppt_w/2"/>
                                          </p:val>
                                        </p:tav>
                                        <p:tav tm="100000">
                                          <p:val>
                                            <p:strVal val="#ppt_x"/>
                                          </p:val>
                                        </p:tav>
                                      </p:tavLst>
                                    </p:anim>
                                    <p:anim calcmode="lin" valueType="num">
                                      <p:cBhvr additive="base">
                                        <p:cTn id="75" dur="500" fill="hold"/>
                                        <p:tgtEl>
                                          <p:spTgt spid="5"/>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18" presetClass="entr" presetSubtype="6"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strips(downRight)">
                                      <p:cBhvr>
                                        <p:cTn id="79" dur="500"/>
                                        <p:tgtEl>
                                          <p:spTgt spid="90"/>
                                        </p:tgtEl>
                                      </p:cBhvr>
                                    </p:animEffect>
                                  </p:childTnLst>
                                </p:cTn>
                              </p:par>
                              <p:par>
                                <p:cTn id="80" presetID="2" presetClass="entr" presetSubtype="2" accel="50000" decel="5000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1+#ppt_w/2"/>
                                          </p:val>
                                        </p:tav>
                                        <p:tav tm="100000">
                                          <p:val>
                                            <p:strVal val="#ppt_x"/>
                                          </p:val>
                                        </p:tav>
                                      </p:tavLst>
                                    </p:anim>
                                    <p:anim calcmode="lin" valueType="num">
                                      <p:cBhvr additive="base">
                                        <p:cTn id="83" dur="500" fill="hold"/>
                                        <p:tgtEl>
                                          <p:spTgt spid="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18" presetClass="entr" presetSubtype="3"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strips(upRight)">
                                      <p:cBhvr>
                                        <p:cTn id="87" dur="500"/>
                                        <p:tgtEl>
                                          <p:spTgt spid="20"/>
                                        </p:tgtEl>
                                      </p:cBhvr>
                                    </p:animEffect>
                                  </p:childTnLst>
                                </p:cTn>
                              </p:par>
                              <p:par>
                                <p:cTn id="88" presetID="2" presetClass="entr" presetSubtype="2" accel="50000" decel="5000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500" fill="hold"/>
                                        <p:tgtEl>
                                          <p:spTgt spid="3"/>
                                        </p:tgtEl>
                                        <p:attrNameLst>
                                          <p:attrName>ppt_x</p:attrName>
                                        </p:attrNameLst>
                                      </p:cBhvr>
                                      <p:tavLst>
                                        <p:tav tm="0">
                                          <p:val>
                                            <p:strVal val="1+#ppt_w/2"/>
                                          </p:val>
                                        </p:tav>
                                        <p:tav tm="100000">
                                          <p:val>
                                            <p:strVal val="#ppt_x"/>
                                          </p:val>
                                        </p:tav>
                                      </p:tavLst>
                                    </p:anim>
                                    <p:anim calcmode="lin" valueType="num">
                                      <p:cBhvr additive="base">
                                        <p:cTn id="91" dur="500" fill="hold"/>
                                        <p:tgtEl>
                                          <p:spTgt spid="3"/>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18" presetClass="entr" presetSubtype="1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strips(downLeft)">
                                      <p:cBhvr>
                                        <p:cTn id="95" dur="500"/>
                                        <p:tgtEl>
                                          <p:spTgt spid="19"/>
                                        </p:tgtEl>
                                      </p:cBhvr>
                                    </p:animEffect>
                                  </p:childTnLst>
                                </p:cTn>
                              </p:par>
                              <p:par>
                                <p:cTn id="96" presetID="2" presetClass="entr" presetSubtype="8" accel="50000" decel="5000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500" fill="hold"/>
                                        <p:tgtEl>
                                          <p:spTgt spid="8"/>
                                        </p:tgtEl>
                                        <p:attrNameLst>
                                          <p:attrName>ppt_x</p:attrName>
                                        </p:attrNameLst>
                                      </p:cBhvr>
                                      <p:tavLst>
                                        <p:tav tm="0">
                                          <p:val>
                                            <p:strVal val="0-#ppt_w/2"/>
                                          </p:val>
                                        </p:tav>
                                        <p:tav tm="100000">
                                          <p:val>
                                            <p:strVal val="#ppt_x"/>
                                          </p:val>
                                        </p:tav>
                                      </p:tavLst>
                                    </p:anim>
                                    <p:anim calcmode="lin" valueType="num">
                                      <p:cBhvr additive="base">
                                        <p:cTn id="9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reeform 6"/>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1" name="Freeform 5"/>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3" name="Freeform 7"/>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4" name="Freeform 8"/>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 name="Title 1"/>
          <p:cNvSpPr>
            <a:spLocks noGrp="1"/>
          </p:cNvSpPr>
          <p:nvPr>
            <p:ph type="title"/>
          </p:nvPr>
        </p:nvSpPr>
        <p:spPr/>
        <p:txBody>
          <a:bodyPr/>
          <a:lstStyle/>
          <a:p>
            <a:r>
              <a:rPr lang="en-US" dirty="0" smtClean="0"/>
              <a:t>Integrated Steps Infographic</a:t>
            </a:r>
            <a:endParaRPr lang="en-US" dirty="0"/>
          </a:p>
        </p:txBody>
      </p:sp>
      <p:sp>
        <p:nvSpPr>
          <p:cNvPr id="3" name="Text Placeholder 2"/>
          <p:cNvSpPr>
            <a:spLocks noGrp="1"/>
          </p:cNvSpPr>
          <p:nvPr>
            <p:ph type="body" sz="half" idx="2"/>
          </p:nvPr>
        </p:nvSpPr>
        <p:spPr/>
        <p:txBody>
          <a:bodyPr/>
          <a:lstStyle/>
          <a:p>
            <a:r>
              <a:rPr lang="en-US" dirty="0" smtClean="0"/>
              <a:t>Integrated Steps Infographic</a:t>
            </a:r>
            <a:endParaRPr lang="en-US" dirty="0"/>
          </a:p>
        </p:txBody>
      </p:sp>
      <p:sp>
        <p:nvSpPr>
          <p:cNvPr id="4" name="Slide Number Placeholder 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16</a:t>
            </a:fld>
            <a:endParaRPr lang="en-US" dirty="0">
              <a:solidFill>
                <a:prstClr val="black">
                  <a:lumMod val="75000"/>
                  <a:lumOff val="25000"/>
                </a:prstClr>
              </a:solidFill>
            </a:endParaRPr>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365">
              <a:lnSpc>
                <a:spcPct val="90000"/>
              </a:lnSpc>
              <a:spcBef>
                <a:spcPct val="0"/>
              </a:spcBef>
              <a:spcAft>
                <a:spcPct val="35000"/>
              </a:spcAft>
            </a:pPr>
            <a:endParaRPr lang="en-US" sz="4000">
              <a:solidFill>
                <a:prstClr val="black">
                  <a:hueOff val="0"/>
                  <a:satOff val="0"/>
                  <a:lumOff val="0"/>
                  <a:alphaOff val="0"/>
                </a:prstClr>
              </a:solidFill>
            </a:endParaRPr>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365">
              <a:lnSpc>
                <a:spcPct val="90000"/>
              </a:lnSpc>
              <a:spcBef>
                <a:spcPct val="0"/>
              </a:spcBef>
              <a:spcAft>
                <a:spcPct val="35000"/>
              </a:spcAft>
            </a:pPr>
            <a:endParaRPr lang="en-US" sz="4000">
              <a:solidFill>
                <a:prstClr val="black">
                  <a:hueOff val="0"/>
                  <a:satOff val="0"/>
                  <a:lumOff val="0"/>
                  <a:alphaOff val="0"/>
                </a:prstClr>
              </a:solidFill>
            </a:endParaRPr>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365">
              <a:lnSpc>
                <a:spcPct val="90000"/>
              </a:lnSpc>
              <a:spcBef>
                <a:spcPct val="0"/>
              </a:spcBef>
              <a:spcAft>
                <a:spcPct val="35000"/>
              </a:spcAft>
            </a:pPr>
            <a:endParaRPr lang="en-US" sz="4000">
              <a:solidFill>
                <a:prstClr val="black">
                  <a:hueOff val="0"/>
                  <a:satOff val="0"/>
                  <a:lumOff val="0"/>
                  <a:alphaOff val="0"/>
                </a:prstClr>
              </a:solidFill>
            </a:endParaRPr>
          </a:p>
        </p:txBody>
      </p:sp>
      <p:sp>
        <p:nvSpPr>
          <p:cNvPr id="37" name="Freeform 5"/>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8" name="Freeform 6"/>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9" name="Freeform 7"/>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 name="Freeform 187"/>
          <p:cNvSpPr>
            <a:spLocks noEditPoints="1"/>
          </p:cNvSpPr>
          <p:nvPr/>
        </p:nvSpPr>
        <p:spPr bwMode="auto">
          <a:xfrm>
            <a:off x="6529527" y="3702482"/>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2" name="Freeform 52"/>
          <p:cNvSpPr>
            <a:spLocks noEditPoints="1"/>
          </p:cNvSpPr>
          <p:nvPr/>
        </p:nvSpPr>
        <p:spPr bwMode="auto">
          <a:xfrm>
            <a:off x="5824970" y="2762953"/>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3" name="Freeform 51"/>
          <p:cNvSpPr>
            <a:spLocks noEditPoints="1"/>
          </p:cNvSpPr>
          <p:nvPr/>
        </p:nvSpPr>
        <p:spPr bwMode="auto">
          <a:xfrm>
            <a:off x="5839462" y="4505526"/>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4" name="Freeform 152"/>
          <p:cNvSpPr>
            <a:spLocks noEditPoints="1"/>
          </p:cNvSpPr>
          <p:nvPr/>
        </p:nvSpPr>
        <p:spPr bwMode="auto">
          <a:xfrm>
            <a:off x="5029039" y="3654298"/>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45" name="Group 58"/>
          <p:cNvGrpSpPr/>
          <p:nvPr/>
        </p:nvGrpSpPr>
        <p:grpSpPr>
          <a:xfrm>
            <a:off x="5325854" y="1706722"/>
            <a:ext cx="1594731" cy="907666"/>
            <a:chOff x="7363712" y="1381167"/>
            <a:chExt cx="1196048" cy="680749"/>
          </a:xfrm>
        </p:grpSpPr>
        <p:sp>
          <p:nvSpPr>
            <p:cNvPr id="46" name="TextBox 45"/>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47" name="Rectangle 46"/>
            <p:cNvSpPr/>
            <p:nvPr/>
          </p:nvSpPr>
          <p:spPr>
            <a:xfrm>
              <a:off x="7486847" y="1381167"/>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grpSp>
        <p:nvGrpSpPr>
          <p:cNvPr id="48" name="Group 58"/>
          <p:cNvGrpSpPr/>
          <p:nvPr/>
        </p:nvGrpSpPr>
        <p:grpSpPr>
          <a:xfrm>
            <a:off x="5325854" y="5377874"/>
            <a:ext cx="1594731" cy="907666"/>
            <a:chOff x="7363712" y="1381167"/>
            <a:chExt cx="1196048" cy="680749"/>
          </a:xfrm>
        </p:grpSpPr>
        <p:sp>
          <p:nvSpPr>
            <p:cNvPr id="49" name="TextBox 48"/>
            <p:cNvSpPr txBox="1"/>
            <p:nvPr/>
          </p:nvSpPr>
          <p:spPr>
            <a:xfrm>
              <a:off x="7363712" y="1600395"/>
              <a:ext cx="1196048" cy="46152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 lorem ipsum</a:t>
              </a:r>
            </a:p>
          </p:txBody>
        </p:sp>
        <p:sp>
          <p:nvSpPr>
            <p:cNvPr id="50" name="Rectangle 49"/>
            <p:cNvSpPr/>
            <p:nvPr/>
          </p:nvSpPr>
          <p:spPr>
            <a:xfrm>
              <a:off x="7486847" y="1381167"/>
              <a:ext cx="949779" cy="169325"/>
            </a:xfrm>
            <a:prstGeom prst="rect">
              <a:avLst/>
            </a:prstGeom>
          </p:spPr>
          <p:txBody>
            <a:bodyPr wrap="none" lIns="0" tIns="0" rIns="0" bIns="0">
              <a:spAutoFit/>
            </a:bodyPr>
            <a:lstStyle/>
            <a:p>
              <a:pPr algn="ctr" defTabSz="1375410"/>
              <a:r>
                <a:rPr lang="en-US" sz="1465" b="1" dirty="0">
                  <a:solidFill>
                    <a:prstClr val="white"/>
                  </a:solidFill>
                </a:rPr>
                <a:t>Keyword Here</a:t>
              </a:r>
            </a:p>
          </p:txBody>
        </p:sp>
      </p:grpSp>
      <p:grpSp>
        <p:nvGrpSpPr>
          <p:cNvPr id="51" name="Group 58"/>
          <p:cNvGrpSpPr/>
          <p:nvPr/>
        </p:nvGrpSpPr>
        <p:grpSpPr>
          <a:xfrm>
            <a:off x="6882357" y="3543910"/>
            <a:ext cx="1594730" cy="844166"/>
            <a:chOff x="7363712" y="1428792"/>
            <a:chExt cx="1196048" cy="633124"/>
          </a:xfrm>
        </p:grpSpPr>
        <p:sp>
          <p:nvSpPr>
            <p:cNvPr id="52" name="TextBox 51"/>
            <p:cNvSpPr txBox="1"/>
            <p:nvPr/>
          </p:nvSpPr>
          <p:spPr>
            <a:xfrm>
              <a:off x="7363712" y="1600395"/>
              <a:ext cx="1196048" cy="461521"/>
            </a:xfrm>
            <a:prstGeom prst="rect">
              <a:avLst/>
            </a:prstGeom>
            <a:noFill/>
          </p:spPr>
          <p:txBody>
            <a:bodyPr wrap="square" lIns="0" tIns="0" rIns="0" bIns="0" rtlCol="0">
              <a:spAutoFit/>
            </a:bodyPr>
            <a:lstStyle/>
            <a:p>
              <a:pPr algn="r">
                <a:spcBef>
                  <a:spcPct val="20000"/>
                </a:spcBef>
                <a:defRPr/>
              </a:pPr>
              <a:r>
                <a:rPr lang="en-US" sz="1335" dirty="0">
                  <a:solidFill>
                    <a:prstClr val="white"/>
                  </a:solidFill>
                </a:rPr>
                <a:t>There are many variations passage lorem ipsum</a:t>
              </a:r>
            </a:p>
          </p:txBody>
        </p:sp>
        <p:sp>
          <p:nvSpPr>
            <p:cNvPr id="53" name="Rectangle 52"/>
            <p:cNvSpPr/>
            <p:nvPr/>
          </p:nvSpPr>
          <p:spPr>
            <a:xfrm>
              <a:off x="7609981" y="1428792"/>
              <a:ext cx="949779" cy="169325"/>
            </a:xfrm>
            <a:prstGeom prst="rect">
              <a:avLst/>
            </a:prstGeom>
          </p:spPr>
          <p:txBody>
            <a:bodyPr wrap="none" lIns="0" tIns="0" rIns="0" bIns="0">
              <a:spAutoFit/>
            </a:bodyPr>
            <a:lstStyle/>
            <a:p>
              <a:pPr algn="r" defTabSz="1375410"/>
              <a:r>
                <a:rPr lang="en-US" sz="1465" b="1" dirty="0">
                  <a:solidFill>
                    <a:prstClr val="white"/>
                  </a:solidFill>
                </a:rPr>
                <a:t>Keyword Here</a:t>
              </a:r>
            </a:p>
          </p:txBody>
        </p:sp>
      </p:grpSp>
      <p:grpSp>
        <p:nvGrpSpPr>
          <p:cNvPr id="54" name="Group 58"/>
          <p:cNvGrpSpPr/>
          <p:nvPr/>
        </p:nvGrpSpPr>
        <p:grpSpPr>
          <a:xfrm>
            <a:off x="3656369" y="3556611"/>
            <a:ext cx="1594731" cy="831466"/>
            <a:chOff x="7481694" y="1438317"/>
            <a:chExt cx="1196048" cy="623599"/>
          </a:xfrm>
        </p:grpSpPr>
        <p:sp>
          <p:nvSpPr>
            <p:cNvPr id="55" name="TextBox 54"/>
            <p:cNvSpPr txBox="1"/>
            <p:nvPr/>
          </p:nvSpPr>
          <p:spPr>
            <a:xfrm>
              <a:off x="7481694" y="1600395"/>
              <a:ext cx="1196048" cy="461521"/>
            </a:xfrm>
            <a:prstGeom prst="rect">
              <a:avLst/>
            </a:prstGeom>
            <a:noFill/>
          </p:spPr>
          <p:txBody>
            <a:bodyPr wrap="square" lIns="0" tIns="0" rIns="0" bIns="0" rtlCol="0">
              <a:spAutoFit/>
            </a:bodyPr>
            <a:lstStyle/>
            <a:p>
              <a:pPr>
                <a:spcBef>
                  <a:spcPct val="20000"/>
                </a:spcBef>
                <a:defRPr/>
              </a:pPr>
              <a:r>
                <a:rPr lang="en-US" sz="1335" dirty="0">
                  <a:solidFill>
                    <a:prstClr val="white"/>
                  </a:solidFill>
                </a:rPr>
                <a:t>There are many variations passage lorem ipsum</a:t>
              </a:r>
            </a:p>
          </p:txBody>
        </p:sp>
        <p:sp>
          <p:nvSpPr>
            <p:cNvPr id="56" name="Rectangle 55"/>
            <p:cNvSpPr/>
            <p:nvPr/>
          </p:nvSpPr>
          <p:spPr>
            <a:xfrm>
              <a:off x="7481694" y="1438317"/>
              <a:ext cx="949779" cy="169325"/>
            </a:xfrm>
            <a:prstGeom prst="rect">
              <a:avLst/>
            </a:prstGeom>
          </p:spPr>
          <p:txBody>
            <a:bodyPr wrap="none" lIns="0" tIns="0" rIns="0" bIns="0">
              <a:spAutoFit/>
            </a:bodyPr>
            <a:lstStyle/>
            <a:p>
              <a:pPr defTabSz="1375410"/>
              <a:r>
                <a:rPr lang="en-US" sz="1465" b="1" dirty="0">
                  <a:solidFill>
                    <a:prstClr val="white"/>
                  </a:solidFill>
                </a:rPr>
                <a:t>Keyword Here</a:t>
              </a:r>
            </a:p>
          </p:txBody>
        </p:sp>
      </p:grpSp>
      <p:sp>
        <p:nvSpPr>
          <p:cNvPr id="57" name="Text Placeholder 3"/>
          <p:cNvSpPr txBox="1"/>
          <p:nvPr/>
        </p:nvSpPr>
        <p:spPr>
          <a:xfrm>
            <a:off x="3439733" y="1776687"/>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200" dirty="0">
                <a:solidFill>
                  <a:srgbClr val="F34629"/>
                </a:solidFill>
              </a:rPr>
              <a:t>20%</a:t>
            </a:r>
          </a:p>
        </p:txBody>
      </p:sp>
      <p:sp>
        <p:nvSpPr>
          <p:cNvPr id="58" name="Text Placeholder 3"/>
          <p:cNvSpPr txBox="1"/>
          <p:nvPr/>
        </p:nvSpPr>
        <p:spPr>
          <a:xfrm>
            <a:off x="3439733" y="563687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200" dirty="0">
                <a:solidFill>
                  <a:srgbClr val="595959"/>
                </a:solidFill>
              </a:rPr>
              <a:t>50%</a:t>
            </a:r>
          </a:p>
        </p:txBody>
      </p:sp>
      <p:sp>
        <p:nvSpPr>
          <p:cNvPr id="59" name="Text Placeholder 3"/>
          <p:cNvSpPr txBox="1"/>
          <p:nvPr/>
        </p:nvSpPr>
        <p:spPr>
          <a:xfrm>
            <a:off x="7845670" y="1776687"/>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200" dirty="0">
                <a:solidFill>
                  <a:srgbClr val="7F7F7F"/>
                </a:solidFill>
              </a:rPr>
              <a:t>70%</a:t>
            </a:r>
          </a:p>
        </p:txBody>
      </p:sp>
      <p:sp>
        <p:nvSpPr>
          <p:cNvPr id="60" name="Text Placeholder 3"/>
          <p:cNvSpPr txBox="1"/>
          <p:nvPr/>
        </p:nvSpPr>
        <p:spPr>
          <a:xfrm>
            <a:off x="7845670" y="563687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3200" dirty="0">
                <a:solidFill>
                  <a:srgbClr val="E33D3D"/>
                </a:solidFill>
              </a:rPr>
              <a:t>90%</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strips(upRight)">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childTnLst>
                          </p:cTn>
                        </p:par>
                        <p:par>
                          <p:cTn id="31" fill="hold">
                            <p:stCondLst>
                              <p:cond delay="2500"/>
                            </p:stCondLst>
                            <p:childTnLst>
                              <p:par>
                                <p:cTn id="32" presetID="2" presetClass="entr" presetSubtype="1" accel="50000" decel="50000" fill="hold" grpId="0" nodeType="afterEffect">
                                  <p:stCondLst>
                                    <p:cond delay="0"/>
                                  </p:stCondLst>
                                  <p:childTnLst>
                                    <p:set>
                                      <p:cBhvr>
                                        <p:cTn id="33" dur="1" fill="hold">
                                          <p:stCondLst>
                                            <p:cond delay="0"/>
                                          </p:stCondLst>
                                        </p:cTn>
                                        <p:tgtEl>
                                          <p:spTgt spid="4103"/>
                                        </p:tgtEl>
                                        <p:attrNameLst>
                                          <p:attrName>style.visibility</p:attrName>
                                        </p:attrNameLst>
                                      </p:cBhvr>
                                      <p:to>
                                        <p:strVal val="visible"/>
                                      </p:to>
                                    </p:set>
                                    <p:anim calcmode="lin" valueType="num">
                                      <p:cBhvr additive="base">
                                        <p:cTn id="34" dur="500" fill="hold"/>
                                        <p:tgtEl>
                                          <p:spTgt spid="4103"/>
                                        </p:tgtEl>
                                        <p:attrNameLst>
                                          <p:attrName>ppt_x</p:attrName>
                                        </p:attrNameLst>
                                      </p:cBhvr>
                                      <p:tavLst>
                                        <p:tav tm="0">
                                          <p:val>
                                            <p:strVal val="#ppt_x"/>
                                          </p:val>
                                        </p:tav>
                                        <p:tav tm="100000">
                                          <p:val>
                                            <p:strVal val="#ppt_x"/>
                                          </p:val>
                                        </p:tav>
                                      </p:tavLst>
                                    </p:anim>
                                    <p:anim calcmode="lin" valueType="num">
                                      <p:cBhvr additive="base">
                                        <p:cTn id="35" dur="500" fill="hold"/>
                                        <p:tgtEl>
                                          <p:spTgt spid="4103"/>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strips(downRight)">
                                      <p:cBhvr>
                                        <p:cTn id="51" dur="500"/>
                                        <p:tgtEl>
                                          <p:spTgt spid="3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par>
                          <p:cTn id="58" fill="hold">
                            <p:stCondLst>
                              <p:cond delay="50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4104"/>
                                        </p:tgtEl>
                                        <p:attrNameLst>
                                          <p:attrName>style.visibility</p:attrName>
                                        </p:attrNameLst>
                                      </p:cBhvr>
                                      <p:to>
                                        <p:strVal val="visible"/>
                                      </p:to>
                                    </p:set>
                                    <p:anim calcmode="lin" valueType="num">
                                      <p:cBhvr additive="base">
                                        <p:cTn id="61" dur="500" fill="hold"/>
                                        <p:tgtEl>
                                          <p:spTgt spid="4104"/>
                                        </p:tgtEl>
                                        <p:attrNameLst>
                                          <p:attrName>ppt_x</p:attrName>
                                        </p:attrNameLst>
                                      </p:cBhvr>
                                      <p:tavLst>
                                        <p:tav tm="0">
                                          <p:val>
                                            <p:strVal val="1+#ppt_w/2"/>
                                          </p:val>
                                        </p:tav>
                                        <p:tav tm="100000">
                                          <p:val>
                                            <p:strVal val="#ppt_x"/>
                                          </p:val>
                                        </p:tav>
                                      </p:tavLst>
                                    </p:anim>
                                    <p:anim calcmode="lin" valueType="num">
                                      <p:cBhvr additive="base">
                                        <p:cTn id="62" dur="500" fill="hold"/>
                                        <p:tgtEl>
                                          <p:spTgt spid="4104"/>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000"/>
                            </p:stCondLst>
                            <p:childTnLst>
                              <p:par>
                                <p:cTn id="70" presetID="53" presetClass="entr" presetSubtype="16"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par>
                          <p:cTn id="75" fill="hold">
                            <p:stCondLst>
                              <p:cond delay="6500"/>
                            </p:stCondLst>
                            <p:childTnLst>
                              <p:par>
                                <p:cTn id="76" presetID="18" presetClass="entr" presetSubtype="12"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strips(downLeft)">
                                      <p:cBhvr>
                                        <p:cTn id="78" dur="500"/>
                                        <p:tgtEl>
                                          <p:spTgt spid="38"/>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childTnLst>
                          </p:cTn>
                        </p:par>
                        <p:par>
                          <p:cTn id="85" fill="hold">
                            <p:stCondLst>
                              <p:cond delay="7500"/>
                            </p:stCondLst>
                            <p:childTnLst>
                              <p:par>
                                <p:cTn id="86" presetID="2" presetClass="entr" presetSubtype="4" accel="50000" decel="50000" fill="hold" grpId="0" nodeType="afterEffect">
                                  <p:stCondLst>
                                    <p:cond delay="0"/>
                                  </p:stCondLst>
                                  <p:childTnLst>
                                    <p:set>
                                      <p:cBhvr>
                                        <p:cTn id="87" dur="1" fill="hold">
                                          <p:stCondLst>
                                            <p:cond delay="0"/>
                                          </p:stCondLst>
                                        </p:cTn>
                                        <p:tgtEl>
                                          <p:spTgt spid="4101"/>
                                        </p:tgtEl>
                                        <p:attrNameLst>
                                          <p:attrName>style.visibility</p:attrName>
                                        </p:attrNameLst>
                                      </p:cBhvr>
                                      <p:to>
                                        <p:strVal val="visible"/>
                                      </p:to>
                                    </p:set>
                                    <p:anim calcmode="lin" valueType="num">
                                      <p:cBhvr additive="base">
                                        <p:cTn id="88" dur="500" fill="hold"/>
                                        <p:tgtEl>
                                          <p:spTgt spid="4101"/>
                                        </p:tgtEl>
                                        <p:attrNameLst>
                                          <p:attrName>ppt_x</p:attrName>
                                        </p:attrNameLst>
                                      </p:cBhvr>
                                      <p:tavLst>
                                        <p:tav tm="0">
                                          <p:val>
                                            <p:strVal val="#ppt_x"/>
                                          </p:val>
                                        </p:tav>
                                        <p:tav tm="100000">
                                          <p:val>
                                            <p:strVal val="#ppt_x"/>
                                          </p:val>
                                        </p:tav>
                                      </p:tavLst>
                                    </p:anim>
                                    <p:anim calcmode="lin" valueType="num">
                                      <p:cBhvr additive="base">
                                        <p:cTn id="89" dur="500" fill="hold"/>
                                        <p:tgtEl>
                                          <p:spTgt spid="4101"/>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500" fill="hold"/>
                                        <p:tgtEl>
                                          <p:spTgt spid="43"/>
                                        </p:tgtEl>
                                        <p:attrNameLst>
                                          <p:attrName>ppt_w</p:attrName>
                                        </p:attrNameLst>
                                      </p:cBhvr>
                                      <p:tavLst>
                                        <p:tav tm="0">
                                          <p:val>
                                            <p:fltVal val="0"/>
                                          </p:val>
                                        </p:tav>
                                        <p:tav tm="100000">
                                          <p:val>
                                            <p:strVal val="#ppt_w"/>
                                          </p:val>
                                        </p:tav>
                                      </p:tavLst>
                                    </p:anim>
                                    <p:anim calcmode="lin" valueType="num">
                                      <p:cBhvr>
                                        <p:cTn id="94" dur="500" fill="hold"/>
                                        <p:tgtEl>
                                          <p:spTgt spid="43"/>
                                        </p:tgtEl>
                                        <p:attrNameLst>
                                          <p:attrName>ppt_h</p:attrName>
                                        </p:attrNameLst>
                                      </p:cBhvr>
                                      <p:tavLst>
                                        <p:tav tm="0">
                                          <p:val>
                                            <p:fltVal val="0"/>
                                          </p:val>
                                        </p:tav>
                                        <p:tav tm="100000">
                                          <p:val>
                                            <p:strVal val="#ppt_h"/>
                                          </p:val>
                                        </p:tav>
                                      </p:tavLst>
                                    </p:anim>
                                    <p:animEffect transition="in" filter="fade">
                                      <p:cBhvr>
                                        <p:cTn id="95" dur="500"/>
                                        <p:tgtEl>
                                          <p:spTgt spid="43"/>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500" fill="hold"/>
                                        <p:tgtEl>
                                          <p:spTgt spid="48"/>
                                        </p:tgtEl>
                                        <p:attrNameLst>
                                          <p:attrName>ppt_w</p:attrName>
                                        </p:attrNameLst>
                                      </p:cBhvr>
                                      <p:tavLst>
                                        <p:tav tm="0">
                                          <p:val>
                                            <p:fltVal val="0"/>
                                          </p:val>
                                        </p:tav>
                                        <p:tav tm="100000">
                                          <p:val>
                                            <p:strVal val="#ppt_w"/>
                                          </p:val>
                                        </p:tav>
                                      </p:tavLst>
                                    </p:anim>
                                    <p:anim calcmode="lin" valueType="num">
                                      <p:cBhvr>
                                        <p:cTn id="100" dur="500" fill="hold"/>
                                        <p:tgtEl>
                                          <p:spTgt spid="48"/>
                                        </p:tgtEl>
                                        <p:attrNameLst>
                                          <p:attrName>ppt_h</p:attrName>
                                        </p:attrNameLst>
                                      </p:cBhvr>
                                      <p:tavLst>
                                        <p:tav tm="0">
                                          <p:val>
                                            <p:fltVal val="0"/>
                                          </p:val>
                                        </p:tav>
                                        <p:tav tm="100000">
                                          <p:val>
                                            <p:strVal val="#ppt_h"/>
                                          </p:val>
                                        </p:tav>
                                      </p:tavLst>
                                    </p:anim>
                                    <p:animEffect transition="in" filter="fade">
                                      <p:cBhvr>
                                        <p:cTn id="101" dur="500"/>
                                        <p:tgtEl>
                                          <p:spTgt spid="48"/>
                                        </p:tgtEl>
                                      </p:cBhvr>
                                    </p:animEffect>
                                  </p:childTnLst>
                                </p:cTn>
                              </p:par>
                            </p:childTnLst>
                          </p:cTn>
                        </p:par>
                        <p:par>
                          <p:cTn id="102" fill="hold">
                            <p:stCondLst>
                              <p:cond delay="9000"/>
                            </p:stCondLst>
                            <p:childTnLst>
                              <p:par>
                                <p:cTn id="103" presetID="18" presetClass="entr" presetSubtype="9"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strips(upLeft)">
                                      <p:cBhvr>
                                        <p:cTn id="105" dur="500"/>
                                        <p:tgtEl>
                                          <p:spTgt spid="37"/>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animEffect transition="in" filter="fade">
                                      <p:cBhvr>
                                        <p:cTn id="1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41" grpId="0" animBg="1"/>
      <p:bldP spid="42" grpId="0" animBg="1"/>
      <p:bldP spid="43" grpId="0" animBg="1"/>
      <p:bldP spid="44" grpId="0" animBg="1"/>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val 101"/>
          <p:cNvSpPr/>
          <p:nvPr/>
        </p:nvSpPr>
        <p:spPr>
          <a:xfrm>
            <a:off x="4138322" y="1771466"/>
            <a:ext cx="3915359" cy="3915359"/>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4" name="Slide Number Placeholder 2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17</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smtClean="0"/>
              <a:t>Integrated Infographic</a:t>
            </a:r>
            <a:endParaRPr lang="en-US" dirty="0"/>
          </a:p>
        </p:txBody>
      </p:sp>
      <p:sp>
        <p:nvSpPr>
          <p:cNvPr id="6" name="Text Placeholder 5"/>
          <p:cNvSpPr>
            <a:spLocks noGrp="1"/>
          </p:cNvSpPr>
          <p:nvPr>
            <p:ph type="body" sz="half" idx="2"/>
          </p:nvPr>
        </p:nvSpPr>
        <p:spPr/>
        <p:txBody>
          <a:bodyPr/>
          <a:lstStyle/>
          <a:p>
            <a:r>
              <a:rPr lang="en-US" smtClean="0"/>
              <a:t>Integrated Infographic</a:t>
            </a:r>
            <a:endParaRPr lang="en-US" dirty="0"/>
          </a:p>
        </p:txBody>
      </p:sp>
      <p:grpSp>
        <p:nvGrpSpPr>
          <p:cNvPr id="3" name="Group 129"/>
          <p:cNvGrpSpPr>
            <a:grpSpLocks noChangeAspect="1"/>
          </p:cNvGrpSpPr>
          <p:nvPr/>
        </p:nvGrpSpPr>
        <p:grpSpPr>
          <a:xfrm>
            <a:off x="3638102" y="3166642"/>
            <a:ext cx="1124065" cy="1125007"/>
            <a:chOff x="2779491" y="2517212"/>
            <a:chExt cx="648499" cy="649042"/>
          </a:xfrm>
        </p:grpSpPr>
        <p:sp>
          <p:nvSpPr>
            <p:cNvPr id="125"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62"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grpSp>
      <p:grpSp>
        <p:nvGrpSpPr>
          <p:cNvPr id="4" name="Group 130"/>
          <p:cNvGrpSpPr>
            <a:grpSpLocks noChangeAspect="1"/>
          </p:cNvGrpSpPr>
          <p:nvPr/>
        </p:nvGrpSpPr>
        <p:grpSpPr>
          <a:xfrm>
            <a:off x="4357461" y="4780617"/>
            <a:ext cx="1124065" cy="1125007"/>
            <a:chOff x="3287425" y="3613920"/>
            <a:chExt cx="648499" cy="649042"/>
          </a:xfrm>
        </p:grpSpPr>
        <p:sp>
          <p:nvSpPr>
            <p:cNvPr id="126"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67"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grpSp>
        <p:nvGrpSpPr>
          <p:cNvPr id="5" name="Group 133"/>
          <p:cNvGrpSpPr>
            <a:grpSpLocks noChangeAspect="1"/>
          </p:cNvGrpSpPr>
          <p:nvPr/>
        </p:nvGrpSpPr>
        <p:grpSpPr>
          <a:xfrm>
            <a:off x="6787285" y="1757919"/>
            <a:ext cx="1124065" cy="1125007"/>
            <a:chOff x="5249342" y="1406453"/>
            <a:chExt cx="648499" cy="649042"/>
          </a:xfrm>
        </p:grpSpPr>
        <p:sp>
          <p:nvSpPr>
            <p:cNvPr id="127"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72"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grpSp>
        <p:nvGrpSpPr>
          <p:cNvPr id="7" name="Group 132"/>
          <p:cNvGrpSpPr>
            <a:grpSpLocks noChangeAspect="1"/>
          </p:cNvGrpSpPr>
          <p:nvPr/>
        </p:nvGrpSpPr>
        <p:grpSpPr>
          <a:xfrm>
            <a:off x="7401760" y="3166642"/>
            <a:ext cx="1124065" cy="1125007"/>
            <a:chOff x="5716010" y="2517212"/>
            <a:chExt cx="648499" cy="649042"/>
          </a:xfrm>
        </p:grpSpPr>
        <p:sp>
          <p:nvSpPr>
            <p:cNvPr id="128"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121"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grpSp>
        <p:nvGrpSpPr>
          <p:cNvPr id="8" name="Group 131"/>
          <p:cNvGrpSpPr>
            <a:grpSpLocks noChangeAspect="1"/>
          </p:cNvGrpSpPr>
          <p:nvPr/>
        </p:nvGrpSpPr>
        <p:grpSpPr>
          <a:xfrm>
            <a:off x="6787285" y="4780617"/>
            <a:ext cx="1124065" cy="1125007"/>
            <a:chOff x="5244691" y="3613920"/>
            <a:chExt cx="648499" cy="649042"/>
          </a:xfrm>
        </p:grpSpPr>
        <p:sp>
          <p:nvSpPr>
            <p:cNvPr id="129"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122"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grpSp>
        <p:nvGrpSpPr>
          <p:cNvPr id="9" name="Group 134"/>
          <p:cNvGrpSpPr>
            <a:grpSpLocks noChangeAspect="1"/>
          </p:cNvGrpSpPr>
          <p:nvPr/>
        </p:nvGrpSpPr>
        <p:grpSpPr>
          <a:xfrm>
            <a:off x="4280652" y="1773159"/>
            <a:ext cx="1124065" cy="1125007"/>
            <a:chOff x="3287425" y="1417883"/>
            <a:chExt cx="648499" cy="649042"/>
          </a:xfrm>
        </p:grpSpPr>
        <p:sp>
          <p:nvSpPr>
            <p:cNvPr id="124"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31"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grpSp>
      <p:grpSp>
        <p:nvGrpSpPr>
          <p:cNvPr id="10" name="Group 59"/>
          <p:cNvGrpSpPr/>
          <p:nvPr/>
        </p:nvGrpSpPr>
        <p:grpSpPr>
          <a:xfrm>
            <a:off x="8053682" y="4908765"/>
            <a:ext cx="3034927" cy="945766"/>
            <a:chOff x="7154104" y="3206176"/>
            <a:chExt cx="2276195" cy="709324"/>
          </a:xfrm>
        </p:grpSpPr>
        <p:sp>
          <p:nvSpPr>
            <p:cNvPr id="181" name="TextBox 180"/>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2" name="Rectangle 181"/>
            <p:cNvSpPr/>
            <p:nvPr/>
          </p:nvSpPr>
          <p:spPr>
            <a:xfrm>
              <a:off x="7154104" y="3206176"/>
              <a:ext cx="1736341" cy="215492"/>
            </a:xfrm>
            <a:prstGeom prst="rect">
              <a:avLst/>
            </a:prstGeom>
          </p:spPr>
          <p:txBody>
            <a:bodyPr wrap="none" lIns="0" tIns="0" rIns="0" bIns="0">
              <a:spAutoFit/>
            </a:bodyPr>
            <a:lstStyle/>
            <a:p>
              <a:pPr defTabSz="1375410"/>
              <a:r>
                <a:rPr lang="en-US" sz="1865" b="1" dirty="0">
                  <a:solidFill>
                    <a:srgbClr val="7F7F7F"/>
                  </a:solidFill>
                </a:rPr>
                <a:t>Launch Your Project</a:t>
              </a:r>
            </a:p>
          </p:txBody>
        </p:sp>
      </p:grpSp>
      <p:grpSp>
        <p:nvGrpSpPr>
          <p:cNvPr id="11" name="Group 57"/>
          <p:cNvGrpSpPr/>
          <p:nvPr/>
        </p:nvGrpSpPr>
        <p:grpSpPr>
          <a:xfrm>
            <a:off x="488918" y="3242873"/>
            <a:ext cx="2996119" cy="945766"/>
            <a:chOff x="-267404" y="3168889"/>
            <a:chExt cx="2247089" cy="709324"/>
          </a:xfrm>
        </p:grpSpPr>
        <p:sp>
          <p:nvSpPr>
            <p:cNvPr id="184" name="TextBox 183"/>
            <p:cNvSpPr txBox="1"/>
            <p:nvPr/>
          </p:nvSpPr>
          <p:spPr>
            <a:xfrm>
              <a:off x="-267404" y="3416692"/>
              <a:ext cx="2247089"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5" name="Rectangle 184"/>
            <p:cNvSpPr/>
            <p:nvPr/>
          </p:nvSpPr>
          <p:spPr>
            <a:xfrm>
              <a:off x="38048" y="3168889"/>
              <a:ext cx="1941637" cy="215492"/>
            </a:xfrm>
            <a:prstGeom prst="rect">
              <a:avLst/>
            </a:prstGeom>
          </p:spPr>
          <p:txBody>
            <a:bodyPr wrap="none" lIns="0" tIns="0" rIns="0" bIns="0">
              <a:spAutoFit/>
            </a:bodyPr>
            <a:lstStyle/>
            <a:p>
              <a:pPr algn="r" defTabSz="1375410"/>
              <a:r>
                <a:rPr lang="en-US" sz="1865" b="1" dirty="0">
                  <a:solidFill>
                    <a:srgbClr val="7F7F7F"/>
                  </a:solidFill>
                </a:rPr>
                <a:t>Construction &amp; Design</a:t>
              </a:r>
            </a:p>
          </p:txBody>
        </p:sp>
      </p:grpSp>
      <p:grpSp>
        <p:nvGrpSpPr>
          <p:cNvPr id="12" name="Group 58"/>
          <p:cNvGrpSpPr/>
          <p:nvPr/>
        </p:nvGrpSpPr>
        <p:grpSpPr>
          <a:xfrm>
            <a:off x="8053681" y="1675933"/>
            <a:ext cx="3034927" cy="945766"/>
            <a:chOff x="7174424" y="1352592"/>
            <a:chExt cx="2276195" cy="709324"/>
          </a:xfrm>
        </p:grpSpPr>
        <p:sp>
          <p:nvSpPr>
            <p:cNvPr id="187" name="TextBox 186"/>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88" name="Rectangle 187"/>
            <p:cNvSpPr/>
            <p:nvPr/>
          </p:nvSpPr>
          <p:spPr>
            <a:xfrm>
              <a:off x="7174424" y="1352592"/>
              <a:ext cx="805509" cy="215492"/>
            </a:xfrm>
            <a:prstGeom prst="rect">
              <a:avLst/>
            </a:prstGeom>
          </p:spPr>
          <p:txBody>
            <a:bodyPr wrap="none" lIns="0" tIns="0" rIns="0" bIns="0">
              <a:spAutoFit/>
            </a:bodyPr>
            <a:lstStyle/>
            <a:p>
              <a:pPr defTabSz="1375410"/>
              <a:r>
                <a:rPr lang="en-US" sz="1865" b="1" dirty="0">
                  <a:solidFill>
                    <a:srgbClr val="595959"/>
                  </a:solidFill>
                </a:rPr>
                <a:t>Go Cloud</a:t>
              </a:r>
            </a:p>
          </p:txBody>
        </p:sp>
      </p:grpSp>
      <p:grpSp>
        <p:nvGrpSpPr>
          <p:cNvPr id="13" name="Group 56"/>
          <p:cNvGrpSpPr/>
          <p:nvPr/>
        </p:nvGrpSpPr>
        <p:grpSpPr>
          <a:xfrm>
            <a:off x="1113745" y="1675933"/>
            <a:ext cx="3034928" cy="945766"/>
            <a:chOff x="-296510" y="1363501"/>
            <a:chExt cx="2276196" cy="709324"/>
          </a:xfrm>
        </p:grpSpPr>
        <p:sp>
          <p:nvSpPr>
            <p:cNvPr id="190" name="TextBox 189"/>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1" name="Rectangle 190"/>
            <p:cNvSpPr/>
            <p:nvPr/>
          </p:nvSpPr>
          <p:spPr>
            <a:xfrm>
              <a:off x="336207" y="1363501"/>
              <a:ext cx="1643479" cy="215492"/>
            </a:xfrm>
            <a:prstGeom prst="rect">
              <a:avLst/>
            </a:prstGeom>
          </p:spPr>
          <p:txBody>
            <a:bodyPr wrap="none" lIns="0" tIns="0" rIns="0" bIns="0">
              <a:spAutoFit/>
            </a:bodyPr>
            <a:lstStyle/>
            <a:p>
              <a:pPr algn="r" defTabSz="1375410"/>
              <a:r>
                <a:rPr lang="en-US" sz="1865" b="1" dirty="0">
                  <a:solidFill>
                    <a:srgbClr val="F34629"/>
                  </a:solidFill>
                </a:rPr>
                <a:t>Brainstorm &amp; Ideas</a:t>
              </a:r>
            </a:p>
          </p:txBody>
        </p:sp>
      </p:grpSp>
      <p:grpSp>
        <p:nvGrpSpPr>
          <p:cNvPr id="14" name="Group 56"/>
          <p:cNvGrpSpPr/>
          <p:nvPr/>
        </p:nvGrpSpPr>
        <p:grpSpPr>
          <a:xfrm>
            <a:off x="1113746" y="4908764"/>
            <a:ext cx="3034928" cy="945766"/>
            <a:chOff x="-296510" y="1363501"/>
            <a:chExt cx="2276196" cy="709324"/>
          </a:xfrm>
        </p:grpSpPr>
        <p:sp>
          <p:nvSpPr>
            <p:cNvPr id="193" name="TextBox 192"/>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4" name="Rectangle 193"/>
            <p:cNvSpPr/>
            <p:nvPr/>
          </p:nvSpPr>
          <p:spPr>
            <a:xfrm>
              <a:off x="217184" y="1363501"/>
              <a:ext cx="1762501" cy="215492"/>
            </a:xfrm>
            <a:prstGeom prst="rect">
              <a:avLst/>
            </a:prstGeom>
          </p:spPr>
          <p:txBody>
            <a:bodyPr wrap="none" lIns="0" tIns="0" rIns="0" bIns="0">
              <a:spAutoFit/>
            </a:bodyPr>
            <a:lstStyle/>
            <a:p>
              <a:pPr algn="r" defTabSz="1375410"/>
              <a:r>
                <a:rPr lang="en-US" sz="1865" b="1" dirty="0">
                  <a:solidFill>
                    <a:srgbClr val="E33D3D"/>
                  </a:solidFill>
                </a:rPr>
                <a:t>Marketing Campaign</a:t>
              </a:r>
            </a:p>
          </p:txBody>
        </p:sp>
      </p:grpSp>
      <p:grpSp>
        <p:nvGrpSpPr>
          <p:cNvPr id="15" name="Group 58"/>
          <p:cNvGrpSpPr/>
          <p:nvPr/>
        </p:nvGrpSpPr>
        <p:grpSpPr>
          <a:xfrm>
            <a:off x="8668155" y="3242872"/>
            <a:ext cx="3034927" cy="945766"/>
            <a:chOff x="7174424" y="1352592"/>
            <a:chExt cx="2276195" cy="709324"/>
          </a:xfrm>
        </p:grpSpPr>
        <p:sp>
          <p:nvSpPr>
            <p:cNvPr id="196" name="TextBox 195"/>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7" name="Rectangle 196"/>
            <p:cNvSpPr/>
            <p:nvPr/>
          </p:nvSpPr>
          <p:spPr>
            <a:xfrm>
              <a:off x="7174424" y="1352592"/>
              <a:ext cx="1683153" cy="215492"/>
            </a:xfrm>
            <a:prstGeom prst="rect">
              <a:avLst/>
            </a:prstGeom>
          </p:spPr>
          <p:txBody>
            <a:bodyPr wrap="none" lIns="0" tIns="0" rIns="0" bIns="0">
              <a:spAutoFit/>
            </a:bodyPr>
            <a:lstStyle/>
            <a:p>
              <a:pPr defTabSz="1375410"/>
              <a:r>
                <a:rPr lang="en-US" sz="1865" b="1" dirty="0">
                  <a:solidFill>
                    <a:srgbClr val="C9260B"/>
                  </a:solidFill>
                </a:rPr>
                <a:t>Review The Results</a:t>
              </a:r>
            </a:p>
          </p:txBody>
        </p:sp>
      </p:grpSp>
      <p:sp>
        <p:nvSpPr>
          <p:cNvPr id="42" name="Freeform 41"/>
          <p:cNvSpPr>
            <a:spLocks noEditPoints="1"/>
          </p:cNvSpPr>
          <p:nvPr/>
        </p:nvSpPr>
        <p:spPr bwMode="auto">
          <a:xfrm>
            <a:off x="4645167" y="2046432"/>
            <a:ext cx="395520" cy="57783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5" name="Freeform 83"/>
          <p:cNvSpPr>
            <a:spLocks noEditPoints="1"/>
          </p:cNvSpPr>
          <p:nvPr/>
        </p:nvSpPr>
        <p:spPr bwMode="auto">
          <a:xfrm>
            <a:off x="4787147" y="5144602"/>
            <a:ext cx="264691" cy="397036"/>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6" name="Freeform 137"/>
          <p:cNvSpPr>
            <a:spLocks noEditPoints="1"/>
          </p:cNvSpPr>
          <p:nvPr/>
        </p:nvSpPr>
        <p:spPr bwMode="auto">
          <a:xfrm>
            <a:off x="7129553" y="5118080"/>
            <a:ext cx="439529" cy="450077"/>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7" name="Freeform 53"/>
          <p:cNvSpPr/>
          <p:nvPr/>
        </p:nvSpPr>
        <p:spPr bwMode="auto">
          <a:xfrm>
            <a:off x="7115558" y="2123241"/>
            <a:ext cx="467519" cy="346664"/>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8" name="Freeform 57"/>
          <p:cNvSpPr>
            <a:spLocks noEditPoints="1"/>
          </p:cNvSpPr>
          <p:nvPr/>
        </p:nvSpPr>
        <p:spPr bwMode="auto">
          <a:xfrm>
            <a:off x="7769689" y="3557068"/>
            <a:ext cx="388203" cy="344152"/>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9" name="Freeform 65"/>
          <p:cNvSpPr>
            <a:spLocks noEditPoints="1"/>
          </p:cNvSpPr>
          <p:nvPr/>
        </p:nvSpPr>
        <p:spPr bwMode="auto">
          <a:xfrm>
            <a:off x="3956426" y="3507067"/>
            <a:ext cx="487417" cy="444155"/>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edge">
                                      <p:cBhvr>
                                        <p:cTn id="7" dur="1000"/>
                                        <p:tgtEl>
                                          <p:spTgt spid="10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2" presetClass="entr" presetSubtype="8" accel="50000" decel="5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2" presetClass="entr" presetSubtype="8" accel="50000" decel="5000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fltVal val="0"/>
                                          </p:val>
                                        </p:tav>
                                        <p:tav tm="100000">
                                          <p:val>
                                            <p:strVal val="#ppt_w"/>
                                          </p:val>
                                        </p:tav>
                                      </p:tavLst>
                                    </p:anim>
                                    <p:anim calcmode="lin" valueType="num">
                                      <p:cBhvr>
                                        <p:cTn id="66" dur="500" fill="hold"/>
                                        <p:tgtEl>
                                          <p:spTgt spid="47"/>
                                        </p:tgtEl>
                                        <p:attrNameLst>
                                          <p:attrName>ppt_h</p:attrName>
                                        </p:attrNameLst>
                                      </p:cBhvr>
                                      <p:tavLst>
                                        <p:tav tm="0">
                                          <p:val>
                                            <p:fltVal val="0"/>
                                          </p:val>
                                        </p:tav>
                                        <p:tav tm="100000">
                                          <p:val>
                                            <p:strVal val="#ppt_h"/>
                                          </p:val>
                                        </p:tav>
                                      </p:tavLst>
                                    </p:anim>
                                    <p:animEffect transition="in" filter="fade">
                                      <p:cBhvr>
                                        <p:cTn id="67" dur="500"/>
                                        <p:tgtEl>
                                          <p:spTgt spid="47"/>
                                        </p:tgtEl>
                                      </p:cBhvr>
                                    </p:animEffect>
                                  </p:childTnLst>
                                </p:cTn>
                              </p:par>
                              <p:par>
                                <p:cTn id="68" presetID="2" presetClass="entr" presetSubtype="2" accel="50000" decel="5000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par>
                                <p:cTn id="84" presetID="2" presetClass="entr" presetSubtype="2" accel="50000" decel="50000"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1+#ppt_w/2"/>
                                          </p:val>
                                        </p:tav>
                                        <p:tav tm="100000">
                                          <p:val>
                                            <p:strVal val="#ppt_x"/>
                                          </p:val>
                                        </p:tav>
                                      </p:tavLst>
                                    </p:anim>
                                    <p:anim calcmode="lin" valueType="num">
                                      <p:cBhvr additive="base">
                                        <p:cTn id="87" dur="500" fill="hold"/>
                                        <p:tgtEl>
                                          <p:spTgt spid="15"/>
                                        </p:tgtEl>
                                        <p:attrNameLst>
                                          <p:attrName>ppt_y</p:attrName>
                                        </p:attrNameLst>
                                      </p:cBhvr>
                                      <p:tavLst>
                                        <p:tav tm="0">
                                          <p:val>
                                            <p:strVal val="#ppt_y"/>
                                          </p:val>
                                        </p:tav>
                                        <p:tav tm="100000">
                                          <p:val>
                                            <p:strVal val="#ppt_y"/>
                                          </p:val>
                                        </p:tav>
                                      </p:tavLst>
                                    </p:anim>
                                  </p:childTnLst>
                                </p:cTn>
                              </p:par>
                            </p:childTnLst>
                          </p:cTn>
                        </p:par>
                        <p:par>
                          <p:cTn id="88" fill="hold">
                            <p:stCondLst>
                              <p:cond delay="6000"/>
                            </p:stCondLst>
                            <p:childTnLst>
                              <p:par>
                                <p:cTn id="89" presetID="53" presetClass="entr" presetSubtype="16"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fltVal val="0"/>
                                          </p:val>
                                        </p:tav>
                                        <p:tav tm="100000">
                                          <p:val>
                                            <p:strVal val="#ppt_w"/>
                                          </p:val>
                                        </p:tav>
                                      </p:tavLst>
                                    </p:anim>
                                    <p:anim calcmode="lin" valueType="num">
                                      <p:cBhvr>
                                        <p:cTn id="92" dur="500" fill="hold"/>
                                        <p:tgtEl>
                                          <p:spTgt spid="8"/>
                                        </p:tgtEl>
                                        <p:attrNameLst>
                                          <p:attrName>ppt_h</p:attrName>
                                        </p:attrNameLst>
                                      </p:cBhvr>
                                      <p:tavLst>
                                        <p:tav tm="0">
                                          <p:val>
                                            <p:fltVal val="0"/>
                                          </p:val>
                                        </p:tav>
                                        <p:tav tm="100000">
                                          <p:val>
                                            <p:strVal val="#ppt_h"/>
                                          </p:val>
                                        </p:tav>
                                      </p:tavLst>
                                    </p:anim>
                                    <p:animEffect transition="in" filter="fade">
                                      <p:cBhvr>
                                        <p:cTn id="93" dur="500"/>
                                        <p:tgtEl>
                                          <p:spTgt spid="8"/>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par>
                                <p:cTn id="100" presetID="2" presetClass="entr" presetSubtype="2" accel="50000" decel="50000"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500" fill="hold"/>
                                        <p:tgtEl>
                                          <p:spTgt spid="10"/>
                                        </p:tgtEl>
                                        <p:attrNameLst>
                                          <p:attrName>ppt_x</p:attrName>
                                        </p:attrNameLst>
                                      </p:cBhvr>
                                      <p:tavLst>
                                        <p:tav tm="0">
                                          <p:val>
                                            <p:strVal val="1+#ppt_w/2"/>
                                          </p:val>
                                        </p:tav>
                                        <p:tav tm="100000">
                                          <p:val>
                                            <p:strVal val="#ppt_x"/>
                                          </p:val>
                                        </p:tav>
                                      </p:tavLst>
                                    </p:anim>
                                    <p:anim calcmode="lin" valueType="num">
                                      <p:cBhvr additive="base">
                                        <p:cTn id="10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2" grpId="0" animBg="1"/>
      <p:bldP spid="45" grpId="0" animBg="1"/>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5"/>
            <a:ext cx="1482803" cy="1494357"/>
            <a:chOff x="5776018" y="1609114"/>
            <a:chExt cx="1112102" cy="1120768"/>
          </a:xfrm>
        </p:grpSpPr>
        <p:sp>
          <p:nvSpPr>
            <p:cNvPr id="45" name="Text Placeholder 3"/>
            <p:cNvSpPr txBox="1"/>
            <p:nvPr/>
          </p:nvSpPr>
          <p:spPr>
            <a:xfrm>
              <a:off x="5976804"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600" b="1" dirty="0">
                  <a:solidFill>
                    <a:srgbClr val="F34629"/>
                  </a:solidFill>
                </a:rPr>
                <a:t>First Step</a:t>
              </a:r>
            </a:p>
          </p:txBody>
        </p:sp>
        <p:sp>
          <p:nvSpPr>
            <p:cNvPr id="50" name="Text Placeholder 3"/>
            <p:cNvSpPr txBox="1"/>
            <p:nvPr/>
          </p:nvSpPr>
          <p:spPr>
            <a:xfrm>
              <a:off x="5776018" y="1806840"/>
              <a:ext cx="1112102"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65" name="Group 72"/>
          <p:cNvGrpSpPr/>
          <p:nvPr/>
        </p:nvGrpSpPr>
        <p:grpSpPr>
          <a:xfrm>
            <a:off x="3351382" y="2962216"/>
            <a:ext cx="1520272" cy="1490857"/>
            <a:chOff x="5776018" y="1548154"/>
            <a:chExt cx="1140204" cy="1118143"/>
          </a:xfrm>
        </p:grpSpPr>
        <p:sp>
          <p:nvSpPr>
            <p:cNvPr id="66" name="Text Placeholder 3"/>
            <p:cNvSpPr txBox="1"/>
            <p:nvPr/>
          </p:nvSpPr>
          <p:spPr>
            <a:xfrm>
              <a:off x="5880849" y="154815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600" b="1" dirty="0">
                  <a:solidFill>
                    <a:srgbClr val="7F7F7F"/>
                  </a:solidFill>
                </a:rPr>
                <a:t>Second Step</a:t>
              </a:r>
            </a:p>
          </p:txBody>
        </p:sp>
        <p:sp>
          <p:nvSpPr>
            <p:cNvPr id="67" name="Text Placeholder 3"/>
            <p:cNvSpPr txBox="1"/>
            <p:nvPr/>
          </p:nvSpPr>
          <p:spPr>
            <a:xfrm>
              <a:off x="5776018" y="1743255"/>
              <a:ext cx="1140204"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80" name="Group 72"/>
          <p:cNvGrpSpPr/>
          <p:nvPr/>
        </p:nvGrpSpPr>
        <p:grpSpPr>
          <a:xfrm>
            <a:off x="6118757" y="2964346"/>
            <a:ext cx="1536188" cy="1486593"/>
            <a:chOff x="5776018" y="1537993"/>
            <a:chExt cx="1152141" cy="1114945"/>
          </a:xfrm>
        </p:grpSpPr>
        <p:sp>
          <p:nvSpPr>
            <p:cNvPr id="81" name="Text Placeholder 3"/>
            <p:cNvSpPr txBox="1"/>
            <p:nvPr/>
          </p:nvSpPr>
          <p:spPr>
            <a:xfrm>
              <a:off x="5971576" y="1537993"/>
              <a:ext cx="761025"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600" b="1" dirty="0">
                  <a:solidFill>
                    <a:srgbClr val="E33D3D"/>
                  </a:solidFill>
                </a:rPr>
                <a:t>Third Step</a:t>
              </a:r>
            </a:p>
          </p:txBody>
        </p:sp>
        <p:sp>
          <p:nvSpPr>
            <p:cNvPr id="82" name="Text Placeholder 3"/>
            <p:cNvSpPr txBox="1"/>
            <p:nvPr/>
          </p:nvSpPr>
          <p:spPr>
            <a:xfrm>
              <a:off x="5776018" y="1729896"/>
              <a:ext cx="1152141"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88" name="Group 72"/>
          <p:cNvGrpSpPr/>
          <p:nvPr/>
        </p:nvGrpSpPr>
        <p:grpSpPr>
          <a:xfrm>
            <a:off x="8859169" y="2969475"/>
            <a:ext cx="1488707" cy="1476334"/>
            <a:chOff x="5776018" y="1545687"/>
            <a:chExt cx="1116530" cy="1107251"/>
          </a:xfrm>
        </p:grpSpPr>
        <p:sp>
          <p:nvSpPr>
            <p:cNvPr id="89" name="Text Placeholder 3"/>
            <p:cNvSpPr txBox="1"/>
            <p:nvPr/>
          </p:nvSpPr>
          <p:spPr>
            <a:xfrm>
              <a:off x="5937540" y="1545687"/>
              <a:ext cx="793486"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465" b="1" dirty="0">
                  <a:solidFill>
                    <a:srgbClr val="595959"/>
                  </a:solidFill>
                </a:rPr>
                <a:t>Fourth Step</a:t>
              </a:r>
            </a:p>
          </p:txBody>
        </p:sp>
        <p:sp>
          <p:nvSpPr>
            <p:cNvPr id="90" name="Text Placeholder 3"/>
            <p:cNvSpPr txBox="1"/>
            <p:nvPr/>
          </p:nvSpPr>
          <p:spPr>
            <a:xfrm>
              <a:off x="5776018" y="1729896"/>
              <a:ext cx="1116530"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sp>
        <p:nvSpPr>
          <p:cNvPr id="39" name="Slide Number Placeholder 38"/>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18</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smtClean="0"/>
              <a:t>Steps Flow Objects</a:t>
            </a:r>
            <a:endParaRPr lang="en-US" dirty="0"/>
          </a:p>
        </p:txBody>
      </p:sp>
      <p:sp>
        <p:nvSpPr>
          <p:cNvPr id="4" name="Text Placeholder 3"/>
          <p:cNvSpPr>
            <a:spLocks noGrp="1"/>
          </p:cNvSpPr>
          <p:nvPr>
            <p:ph type="body" sz="half" idx="2"/>
          </p:nvPr>
        </p:nvSpPr>
        <p:spPr/>
        <p:txBody>
          <a:bodyPr/>
          <a:lstStyle/>
          <a:p>
            <a:r>
              <a:rPr lang="en-US" dirty="0" smtClean="0"/>
              <a:t>Steps Flow Objects</a:t>
            </a:r>
            <a:endParaRPr lang="en-US" dirty="0"/>
          </a:p>
        </p:txBody>
      </p:sp>
      <p:sp>
        <p:nvSpPr>
          <p:cNvPr id="43" name="Chevron 42"/>
          <p:cNvSpPr/>
          <p:nvPr/>
        </p:nvSpPr>
        <p:spPr>
          <a:xfrm>
            <a:off x="2336502" y="2606720"/>
            <a:ext cx="918852" cy="19970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64" name="Chevron 63"/>
          <p:cNvSpPr/>
          <p:nvPr/>
        </p:nvSpPr>
        <p:spPr>
          <a:xfrm>
            <a:off x="5068774" y="2606720"/>
            <a:ext cx="918852" cy="19970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68" name="Chevron 67"/>
          <p:cNvSpPr/>
          <p:nvPr/>
        </p:nvSpPr>
        <p:spPr>
          <a:xfrm>
            <a:off x="7809187" y="2606720"/>
            <a:ext cx="918852" cy="19970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87" name="Chevron 86"/>
          <p:cNvSpPr/>
          <p:nvPr/>
        </p:nvSpPr>
        <p:spPr>
          <a:xfrm>
            <a:off x="10581165" y="2606720"/>
            <a:ext cx="918852" cy="199704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C000"/>
              </a:solidFill>
            </a:endParaRPr>
          </a:p>
        </p:txBody>
      </p:sp>
      <p:grpSp>
        <p:nvGrpSpPr>
          <p:cNvPr id="40" name="Group 134"/>
          <p:cNvGrpSpPr/>
          <p:nvPr/>
        </p:nvGrpSpPr>
        <p:grpSpPr>
          <a:xfrm>
            <a:off x="2201334" y="3172547"/>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51" name="Oval 5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01</a:t>
              </a:r>
              <a:endParaRPr lang="en-US" sz="135" b="1" dirty="0">
                <a:solidFill>
                  <a:prstClr val="white"/>
                </a:solidFill>
              </a:endParaRPr>
            </a:p>
          </p:txBody>
        </p:sp>
      </p:grpSp>
      <p:grpSp>
        <p:nvGrpSpPr>
          <p:cNvPr id="52" name="Group 129"/>
          <p:cNvGrpSpPr/>
          <p:nvPr/>
        </p:nvGrpSpPr>
        <p:grpSpPr>
          <a:xfrm>
            <a:off x="4959061" y="3172547"/>
            <a:ext cx="864665" cy="865389"/>
            <a:chOff x="2779491" y="2517212"/>
            <a:chExt cx="648499" cy="649042"/>
          </a:xfrm>
        </p:grpSpPr>
        <p:sp>
          <p:nvSpPr>
            <p:cNvPr id="53" name="Oval 52"/>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54" name="Oval 53"/>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02</a:t>
              </a:r>
            </a:p>
          </p:txBody>
        </p:sp>
      </p:grpSp>
      <p:grpSp>
        <p:nvGrpSpPr>
          <p:cNvPr id="55" name="Group 130"/>
          <p:cNvGrpSpPr/>
          <p:nvPr/>
        </p:nvGrpSpPr>
        <p:grpSpPr>
          <a:xfrm>
            <a:off x="7703050" y="3172547"/>
            <a:ext cx="864665" cy="865389"/>
            <a:chOff x="3287425" y="3613920"/>
            <a:chExt cx="648499" cy="649042"/>
          </a:xfrm>
        </p:grpSpPr>
        <p:sp>
          <p:nvSpPr>
            <p:cNvPr id="57" name="Oval 56"/>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60" name="Oval 5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03</a:t>
              </a:r>
            </a:p>
          </p:txBody>
        </p:sp>
      </p:grpSp>
      <p:grpSp>
        <p:nvGrpSpPr>
          <p:cNvPr id="62" name="Group 133"/>
          <p:cNvGrpSpPr/>
          <p:nvPr/>
        </p:nvGrpSpPr>
        <p:grpSpPr>
          <a:xfrm>
            <a:off x="10451780" y="3172547"/>
            <a:ext cx="864665" cy="865389"/>
            <a:chOff x="5249342" y="1406453"/>
            <a:chExt cx="648499" cy="649042"/>
          </a:xfrm>
        </p:grpSpPr>
        <p:sp>
          <p:nvSpPr>
            <p:cNvPr id="69" name="Oval 68"/>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5" b="1" dirty="0">
                <a:solidFill>
                  <a:prstClr val="white"/>
                </a:solidFill>
              </a:endParaRPr>
            </a:p>
          </p:txBody>
        </p:sp>
        <p:sp>
          <p:nvSpPr>
            <p:cNvPr id="70" name="Oval 69"/>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04</a:t>
              </a: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1" name="Flowchart: Alternate Process 24"/>
          <p:cNvSpPr/>
          <p:nvPr/>
        </p:nvSpPr>
        <p:spPr>
          <a:xfrm rot="16200000">
            <a:off x="8238309" y="2383593"/>
            <a:ext cx="3686864" cy="2551691"/>
          </a:xfrm>
          <a:prstGeom prst="roundRect">
            <a:avLst>
              <a:gd name="adj" fmla="val 62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8" name="Flowchart: Alternate Process 24"/>
          <p:cNvSpPr/>
          <p:nvPr/>
        </p:nvSpPr>
        <p:spPr>
          <a:xfrm rot="16200000">
            <a:off x="2899915" y="2383593"/>
            <a:ext cx="3686864" cy="2551688"/>
          </a:xfrm>
          <a:prstGeom prst="roundRect">
            <a:avLst>
              <a:gd name="adj" fmla="val 6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5" name="Flowchart: Alternate Process 24"/>
          <p:cNvSpPr/>
          <p:nvPr/>
        </p:nvSpPr>
        <p:spPr>
          <a:xfrm rot="16200000">
            <a:off x="230726" y="2383594"/>
            <a:ext cx="3686853" cy="2551685"/>
          </a:xfrm>
          <a:prstGeom prst="roundRect">
            <a:avLst>
              <a:gd name="adj" fmla="val 6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8" name="Slide Number Placeholder 3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19</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smtClean="0"/>
              <a:t>Steps Infographic</a:t>
            </a:r>
            <a:endParaRPr lang="en-US" dirty="0"/>
          </a:p>
        </p:txBody>
      </p:sp>
      <p:sp>
        <p:nvSpPr>
          <p:cNvPr id="4" name="Text Placeholder 3"/>
          <p:cNvSpPr>
            <a:spLocks noGrp="1"/>
          </p:cNvSpPr>
          <p:nvPr>
            <p:ph type="body" sz="half" idx="2"/>
          </p:nvPr>
        </p:nvSpPr>
        <p:spPr/>
        <p:txBody>
          <a:bodyPr/>
          <a:lstStyle/>
          <a:p>
            <a:r>
              <a:rPr lang="en-US" smtClean="0"/>
              <a:t>Steps Infographic</a:t>
            </a:r>
            <a:endParaRPr lang="en-US"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prstClr val="white"/>
                </a:solidFill>
              </a:endParaRPr>
            </a:p>
          </p:txBody>
        </p:sp>
        <p:sp>
          <p:nvSpPr>
            <p:cNvPr id="95" name="Oval 94"/>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prstClr val="white"/>
                </a:solidFill>
              </a:endParaRPr>
            </a:p>
          </p:txBody>
        </p:sp>
        <p:sp>
          <p:nvSpPr>
            <p:cNvPr id="111" name="Oval 11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02</a:t>
              </a: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prstClr val="white"/>
                </a:solidFill>
              </a:endParaRPr>
            </a:p>
          </p:txBody>
        </p:sp>
        <p:sp>
          <p:nvSpPr>
            <p:cNvPr id="129" name="Oval 128"/>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03</a:t>
              </a: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prstClr val="white"/>
                </a:solidFill>
              </a:endParaRPr>
            </a:p>
          </p:txBody>
        </p:sp>
        <p:sp>
          <p:nvSpPr>
            <p:cNvPr id="132" name="Oval 13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04</a:t>
              </a:r>
            </a:p>
          </p:txBody>
        </p:sp>
      </p:grpSp>
      <p:sp>
        <p:nvSpPr>
          <p:cNvPr id="145" name="Freeform 187"/>
          <p:cNvSpPr>
            <a:spLocks noEditPoints="1"/>
          </p:cNvSpPr>
          <p:nvPr/>
        </p:nvSpPr>
        <p:spPr bwMode="auto">
          <a:xfrm>
            <a:off x="1719867" y="2222484"/>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6" name="Freeform 52"/>
          <p:cNvSpPr>
            <a:spLocks noEditPoints="1"/>
          </p:cNvSpPr>
          <p:nvPr/>
        </p:nvSpPr>
        <p:spPr bwMode="auto">
          <a:xfrm>
            <a:off x="4420466" y="2128563"/>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7" name="Freeform 56"/>
          <p:cNvSpPr>
            <a:spLocks noEditPoints="1"/>
          </p:cNvSpPr>
          <p:nvPr/>
        </p:nvSpPr>
        <p:spPr bwMode="auto">
          <a:xfrm>
            <a:off x="7103362" y="2142263"/>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8" name="Freeform 152"/>
          <p:cNvSpPr>
            <a:spLocks noEditPoints="1"/>
          </p:cNvSpPr>
          <p:nvPr/>
        </p:nvSpPr>
        <p:spPr bwMode="auto">
          <a:xfrm>
            <a:off x="9779938" y="2172538"/>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6" name="Text Placeholder 3"/>
          <p:cNvSpPr txBox="1"/>
          <p:nvPr/>
        </p:nvSpPr>
        <p:spPr>
          <a:xfrm>
            <a:off x="1026584" y="3114351"/>
            <a:ext cx="2095133" cy="1681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white"/>
                </a:solidFill>
              </a:rPr>
              <a:t>There  many variations of passages of Lorem Ipsum available, but the majority have suffered alteration in form There  many of variation of passages of Lorem available the</a:t>
            </a:r>
          </a:p>
          <a:p>
            <a:pPr>
              <a:spcBef>
                <a:spcPct val="20000"/>
              </a:spcBef>
              <a:defRPr/>
            </a:pPr>
            <a:endParaRPr lang="en-US" sz="1335" dirty="0">
              <a:solidFill>
                <a:prstClr val="white"/>
              </a:solidFill>
            </a:endParaRPr>
          </a:p>
        </p:txBody>
      </p:sp>
      <p:sp>
        <p:nvSpPr>
          <p:cNvPr id="27" name="Text Placeholder 3"/>
          <p:cNvSpPr txBox="1"/>
          <p:nvPr/>
        </p:nvSpPr>
        <p:spPr>
          <a:xfrm>
            <a:off x="3695780" y="3114351"/>
            <a:ext cx="2095133" cy="1681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white"/>
                </a:solidFill>
              </a:rPr>
              <a:t>There  many variations of passages of Lorem Ipsum available, but the majority have suffered alteration in form There  many of variation of passages of Lorem available the.</a:t>
            </a:r>
          </a:p>
          <a:p>
            <a:pPr>
              <a:spcBef>
                <a:spcPct val="20000"/>
              </a:spcBef>
              <a:defRPr/>
            </a:pPr>
            <a:endParaRPr lang="en-US" sz="1335" dirty="0">
              <a:solidFill>
                <a:prstClr val="white"/>
              </a:solidFill>
            </a:endParaRPr>
          </a:p>
        </p:txBody>
      </p:sp>
      <p:sp>
        <p:nvSpPr>
          <p:cNvPr id="28" name="Text Placeholder 3"/>
          <p:cNvSpPr txBox="1"/>
          <p:nvPr/>
        </p:nvSpPr>
        <p:spPr>
          <a:xfrm>
            <a:off x="6364976" y="3114351"/>
            <a:ext cx="2095133" cy="1681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white"/>
                </a:solidFill>
              </a:rPr>
              <a:t>There  many variations of passages of Lorem Ipsum available, but the majority have suffered alteration in form There  many of variation of passages of Lorem available the</a:t>
            </a:r>
          </a:p>
          <a:p>
            <a:pPr>
              <a:spcBef>
                <a:spcPct val="20000"/>
              </a:spcBef>
              <a:defRPr/>
            </a:pPr>
            <a:endParaRPr lang="en-US" sz="1335" dirty="0">
              <a:solidFill>
                <a:prstClr val="white"/>
              </a:solidFill>
            </a:endParaRPr>
          </a:p>
        </p:txBody>
      </p:sp>
      <p:sp>
        <p:nvSpPr>
          <p:cNvPr id="29" name="Text Placeholder 3"/>
          <p:cNvSpPr txBox="1"/>
          <p:nvPr/>
        </p:nvSpPr>
        <p:spPr>
          <a:xfrm>
            <a:off x="9034174" y="3114351"/>
            <a:ext cx="2095133" cy="1681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335" dirty="0">
                <a:solidFill>
                  <a:prstClr val="white"/>
                </a:solidFill>
              </a:rPr>
              <a:t>There  many variations of passages of Lorem Ipsum available, but the majority have suffered alteration in form There  many of variation of passages of Lorem available the</a:t>
            </a:r>
          </a:p>
          <a:p>
            <a:pPr>
              <a:spcBef>
                <a:spcPct val="20000"/>
              </a:spcBef>
              <a:defRPr/>
            </a:pPr>
            <a:endParaRPr lang="en-US" sz="1335" dirty="0">
              <a:solidFill>
                <a:prstClr val="white"/>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500" fill="hold"/>
                                        <p:tgtEl>
                                          <p:spTgt spid="145"/>
                                        </p:tgtEl>
                                        <p:attrNameLst>
                                          <p:attrName>ppt_w</p:attrName>
                                        </p:attrNameLst>
                                      </p:cBhvr>
                                      <p:tavLst>
                                        <p:tav tm="0">
                                          <p:val>
                                            <p:fltVal val="0"/>
                                          </p:val>
                                        </p:tav>
                                        <p:tav tm="100000">
                                          <p:val>
                                            <p:strVal val="#ppt_w"/>
                                          </p:val>
                                        </p:tav>
                                      </p:tavLst>
                                    </p:anim>
                                    <p:anim calcmode="lin" valueType="num">
                                      <p:cBhvr>
                                        <p:cTn id="13" dur="500" fill="hold"/>
                                        <p:tgtEl>
                                          <p:spTgt spid="145"/>
                                        </p:tgtEl>
                                        <p:attrNameLst>
                                          <p:attrName>ppt_h</p:attrName>
                                        </p:attrNameLst>
                                      </p:cBhvr>
                                      <p:tavLst>
                                        <p:tav tm="0">
                                          <p:val>
                                            <p:fltVal val="0"/>
                                          </p:val>
                                        </p:tav>
                                        <p:tav tm="100000">
                                          <p:val>
                                            <p:strVal val="#ppt_h"/>
                                          </p:val>
                                        </p:tav>
                                      </p:tavLst>
                                    </p:anim>
                                    <p:animEffect transition="in" filter="fade">
                                      <p:cBhvr>
                                        <p:cTn id="14" dur="500"/>
                                        <p:tgtEl>
                                          <p:spTgt spid="1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 calcmode="lin" valueType="num">
                                      <p:cBhvr>
                                        <p:cTn id="31" dur="500" fill="hold"/>
                                        <p:tgtEl>
                                          <p:spTgt spid="146"/>
                                        </p:tgtEl>
                                        <p:attrNameLst>
                                          <p:attrName>ppt_w</p:attrName>
                                        </p:attrNameLst>
                                      </p:cBhvr>
                                      <p:tavLst>
                                        <p:tav tm="0">
                                          <p:val>
                                            <p:fltVal val="0"/>
                                          </p:val>
                                        </p:tav>
                                        <p:tav tm="100000">
                                          <p:val>
                                            <p:strVal val="#ppt_w"/>
                                          </p:val>
                                        </p:tav>
                                      </p:tavLst>
                                    </p:anim>
                                    <p:anim calcmode="lin" valueType="num">
                                      <p:cBhvr>
                                        <p:cTn id="32" dur="500" fill="hold"/>
                                        <p:tgtEl>
                                          <p:spTgt spid="146"/>
                                        </p:tgtEl>
                                        <p:attrNameLst>
                                          <p:attrName>ppt_h</p:attrName>
                                        </p:attrNameLst>
                                      </p:cBhvr>
                                      <p:tavLst>
                                        <p:tav tm="0">
                                          <p:val>
                                            <p:fltVal val="0"/>
                                          </p:val>
                                        </p:tav>
                                        <p:tav tm="100000">
                                          <p:val>
                                            <p:strVal val="#ppt_h"/>
                                          </p:val>
                                        </p:tav>
                                      </p:tavLst>
                                    </p:anim>
                                    <p:animEffect transition="in" filter="fade">
                                      <p:cBhvr>
                                        <p:cTn id="33" dur="500"/>
                                        <p:tgtEl>
                                          <p:spTgt spid="1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 calcmode="lin" valueType="num">
                                      <p:cBhvr>
                                        <p:cTn id="50" dur="500" fill="hold"/>
                                        <p:tgtEl>
                                          <p:spTgt spid="147"/>
                                        </p:tgtEl>
                                        <p:attrNameLst>
                                          <p:attrName>ppt_w</p:attrName>
                                        </p:attrNameLst>
                                      </p:cBhvr>
                                      <p:tavLst>
                                        <p:tav tm="0">
                                          <p:val>
                                            <p:fltVal val="0"/>
                                          </p:val>
                                        </p:tav>
                                        <p:tav tm="100000">
                                          <p:val>
                                            <p:strVal val="#ppt_w"/>
                                          </p:val>
                                        </p:tav>
                                      </p:tavLst>
                                    </p:anim>
                                    <p:anim calcmode="lin" valueType="num">
                                      <p:cBhvr>
                                        <p:cTn id="51" dur="500" fill="hold"/>
                                        <p:tgtEl>
                                          <p:spTgt spid="147"/>
                                        </p:tgtEl>
                                        <p:attrNameLst>
                                          <p:attrName>ppt_h</p:attrName>
                                        </p:attrNameLst>
                                      </p:cBhvr>
                                      <p:tavLst>
                                        <p:tav tm="0">
                                          <p:val>
                                            <p:fltVal val="0"/>
                                          </p:val>
                                        </p:tav>
                                        <p:tav tm="100000">
                                          <p:val>
                                            <p:strVal val="#ppt_h"/>
                                          </p:val>
                                        </p:tav>
                                      </p:tavLst>
                                    </p:anim>
                                    <p:animEffect transition="in" filter="fade">
                                      <p:cBhvr>
                                        <p:cTn id="52" dur="500"/>
                                        <p:tgtEl>
                                          <p:spTgt spid="1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childTnLst>
                                </p:cTn>
                              </p:par>
                              <p:par>
                                <p:cTn id="56" presetID="53" presetClass="entr" presetSubtype="16"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p:stCondLst>
                              <p:cond delay="3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ppt_x"/>
                                          </p:val>
                                        </p:tav>
                                        <p:tav tm="100000">
                                          <p:val>
                                            <p:strVal val="#ppt_x"/>
                                          </p:val>
                                        </p:tav>
                                      </p:tavLst>
                                    </p:anim>
                                    <p:anim calcmode="lin" valueType="num">
                                      <p:cBhvr additive="base">
                                        <p:cTn id="65" dur="500" fill="hold"/>
                                        <p:tgtEl>
                                          <p:spTgt spid="51"/>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148"/>
                                        </p:tgtEl>
                                        <p:attrNameLst>
                                          <p:attrName>style.visibility</p:attrName>
                                        </p:attrNameLst>
                                      </p:cBhvr>
                                      <p:to>
                                        <p:strVal val="visible"/>
                                      </p:to>
                                    </p:set>
                                    <p:anim calcmode="lin" valueType="num">
                                      <p:cBhvr>
                                        <p:cTn id="69" dur="500" fill="hold"/>
                                        <p:tgtEl>
                                          <p:spTgt spid="148"/>
                                        </p:tgtEl>
                                        <p:attrNameLst>
                                          <p:attrName>ppt_w</p:attrName>
                                        </p:attrNameLst>
                                      </p:cBhvr>
                                      <p:tavLst>
                                        <p:tav tm="0">
                                          <p:val>
                                            <p:fltVal val="0"/>
                                          </p:val>
                                        </p:tav>
                                        <p:tav tm="100000">
                                          <p:val>
                                            <p:strVal val="#ppt_w"/>
                                          </p:val>
                                        </p:tav>
                                      </p:tavLst>
                                    </p:anim>
                                    <p:anim calcmode="lin" valueType="num">
                                      <p:cBhvr>
                                        <p:cTn id="70" dur="500" fill="hold"/>
                                        <p:tgtEl>
                                          <p:spTgt spid="148"/>
                                        </p:tgtEl>
                                        <p:attrNameLst>
                                          <p:attrName>ppt_h</p:attrName>
                                        </p:attrNameLst>
                                      </p:cBhvr>
                                      <p:tavLst>
                                        <p:tav tm="0">
                                          <p:val>
                                            <p:fltVal val="0"/>
                                          </p:val>
                                        </p:tav>
                                        <p:tav tm="100000">
                                          <p:val>
                                            <p:strVal val="#ppt_h"/>
                                          </p:val>
                                        </p:tav>
                                      </p:tavLst>
                                    </p:anim>
                                    <p:animEffect transition="in" filter="fade">
                                      <p:cBhvr>
                                        <p:cTn id="71" dur="500"/>
                                        <p:tgtEl>
                                          <p:spTgt spid="1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145" grpId="0" animBg="1"/>
      <p:bldP spid="146" grpId="0" animBg="1"/>
      <p:bldP spid="147" grpId="0" animBg="1"/>
      <p:bldP spid="148" grpId="0" animBg="1"/>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Callout 26"/>
          <p:cNvSpPr/>
          <p:nvPr/>
        </p:nvSpPr>
        <p:spPr>
          <a:xfrm>
            <a:off x="3539659" y="1662388"/>
            <a:ext cx="2472192" cy="430132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0" name="Slide Number Placeholder 29"/>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2</a:t>
            </a:fld>
            <a:endParaRPr lang="en-US" dirty="0">
              <a:solidFill>
                <a:prstClr val="black">
                  <a:lumMod val="75000"/>
                  <a:lumOff val="25000"/>
                </a:prstClr>
              </a:solidFill>
            </a:endParaRPr>
          </a:p>
        </p:txBody>
      </p:sp>
      <p:sp>
        <p:nvSpPr>
          <p:cNvPr id="7" name="Title 6"/>
          <p:cNvSpPr>
            <a:spLocks noGrp="1"/>
          </p:cNvSpPr>
          <p:nvPr>
            <p:ph type="title"/>
          </p:nvPr>
        </p:nvSpPr>
        <p:spPr/>
        <p:txBody>
          <a:bodyPr/>
          <a:lstStyle/>
          <a:p>
            <a:r>
              <a:rPr lang="en-US" smtClean="0"/>
              <a:t>Project Features</a:t>
            </a:r>
            <a:endParaRPr lang="en-US" dirty="0"/>
          </a:p>
        </p:txBody>
      </p:sp>
      <p:sp>
        <p:nvSpPr>
          <p:cNvPr id="8" name="Text Placeholder 7"/>
          <p:cNvSpPr>
            <a:spLocks noGrp="1"/>
          </p:cNvSpPr>
          <p:nvPr>
            <p:ph type="body" sz="half" idx="2"/>
          </p:nvPr>
        </p:nvSpPr>
        <p:spPr/>
        <p:txBody>
          <a:bodyPr/>
          <a:lstStyle/>
          <a:p>
            <a:r>
              <a:rPr lang="en-US" smtClean="0"/>
              <a:t>Project Features</a:t>
            </a:r>
            <a:endParaRPr lang="en-US" dirty="0"/>
          </a:p>
        </p:txBody>
      </p:sp>
      <p:sp>
        <p:nvSpPr>
          <p:cNvPr id="34" name="Down Arrow Callout 33"/>
          <p:cNvSpPr/>
          <p:nvPr/>
        </p:nvSpPr>
        <p:spPr>
          <a:xfrm>
            <a:off x="886068" y="1662388"/>
            <a:ext cx="2472192" cy="430132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0" name="TextBox 39"/>
          <p:cNvSpPr txBox="1"/>
          <p:nvPr/>
        </p:nvSpPr>
        <p:spPr>
          <a:xfrm>
            <a:off x="920315" y="3224451"/>
            <a:ext cx="2403699" cy="2389757"/>
          </a:xfrm>
          <a:prstGeom prst="rect">
            <a:avLst/>
          </a:prstGeom>
          <a:noFill/>
        </p:spPr>
        <p:txBody>
          <a:bodyPr wrap="square" rtlCol="0">
            <a:spAutoFit/>
          </a:bodyPr>
          <a:lstStyle/>
          <a:p>
            <a:pPr algn="ctr">
              <a:spcBef>
                <a:spcPct val="20000"/>
              </a:spcBef>
              <a:defRPr/>
            </a:pPr>
            <a:r>
              <a:rPr lang="en-US" sz="1600" b="1" dirty="0">
                <a:solidFill>
                  <a:prstClr val="white"/>
                </a:solidFill>
              </a:rPr>
              <a:t>Feature one</a:t>
            </a:r>
            <a:r>
              <a:rPr lang="en-US" sz="1335" b="1" dirty="0">
                <a:solidFill>
                  <a:prstClr val="white"/>
                </a:solidFill>
              </a:rPr>
              <a:t/>
            </a:r>
            <a:br>
              <a:rPr lang="en-US" sz="1335" b="1" dirty="0">
                <a:solidFill>
                  <a:prstClr val="white"/>
                </a:solidFill>
              </a:rPr>
            </a:br>
            <a:r>
              <a:rPr lang="en-US" sz="1335" dirty="0">
                <a:solidFill>
                  <a:prstClr val="white"/>
                </a:solidFill>
              </a:rPr>
              <a:t>passages of lorem ipsum available, but the majority suffered alteration some of formula There are many of  variations of passages of lorem ipsum available, but the majority have suffered alteration in some form, by injected  humour random  words.</a:t>
            </a:r>
          </a:p>
        </p:txBody>
      </p:sp>
      <p:sp>
        <p:nvSpPr>
          <p:cNvPr id="41" name="Flowchart: Off-page Connector 40"/>
          <p:cNvSpPr/>
          <p:nvPr/>
        </p:nvSpPr>
        <p:spPr>
          <a:xfrm>
            <a:off x="1599615" y="2051875"/>
            <a:ext cx="1045100" cy="1018007"/>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srgbClr val="F34629"/>
              </a:solidFill>
              <a:latin typeface="FontAwesome" pitchFamily="2" charset="0"/>
            </a:endParaRPr>
          </a:p>
        </p:txBody>
      </p:sp>
      <p:sp>
        <p:nvSpPr>
          <p:cNvPr id="42" name="TextBox 41"/>
          <p:cNvSpPr txBox="1"/>
          <p:nvPr/>
        </p:nvSpPr>
        <p:spPr>
          <a:xfrm>
            <a:off x="3552359" y="3224451"/>
            <a:ext cx="2403699" cy="2389757"/>
          </a:xfrm>
          <a:prstGeom prst="rect">
            <a:avLst/>
          </a:prstGeom>
          <a:noFill/>
        </p:spPr>
        <p:txBody>
          <a:bodyPr wrap="square" rtlCol="0">
            <a:spAutoFit/>
          </a:bodyPr>
          <a:lstStyle/>
          <a:p>
            <a:pPr algn="ctr">
              <a:spcBef>
                <a:spcPct val="20000"/>
              </a:spcBef>
              <a:defRPr/>
            </a:pPr>
            <a:r>
              <a:rPr lang="en-US" sz="1600" b="1" dirty="0">
                <a:solidFill>
                  <a:prstClr val="white"/>
                </a:solidFill>
              </a:rPr>
              <a:t>Feature Two</a:t>
            </a:r>
            <a:r>
              <a:rPr lang="en-US" sz="1335" b="1" dirty="0">
                <a:solidFill>
                  <a:prstClr val="white"/>
                </a:solidFill>
              </a:rPr>
              <a:t/>
            </a:r>
            <a:br>
              <a:rPr lang="en-US" sz="1335" b="1" dirty="0">
                <a:solidFill>
                  <a:prstClr val="white"/>
                </a:solidFill>
              </a:rPr>
            </a:br>
            <a:r>
              <a:rPr lang="en-US" sz="1335" dirty="0">
                <a:solidFill>
                  <a:prstClr val="white"/>
                </a:solidFill>
              </a:rPr>
              <a:t> passages of lorem ipsum available, but the majority suffered alteration some of formula There are many of  variations of passages of lorem ipsum available, but the majority have suffered alteration in some form, by injected  humour random  words.</a:t>
            </a:r>
            <a:endParaRPr lang="en-US" sz="1335" b="1" dirty="0">
              <a:solidFill>
                <a:prstClr val="white"/>
              </a:solidFill>
            </a:endParaRPr>
          </a:p>
        </p:txBody>
      </p:sp>
      <p:sp>
        <p:nvSpPr>
          <p:cNvPr id="43" name="Flowchart: Off-page Connector 42"/>
          <p:cNvSpPr/>
          <p:nvPr/>
        </p:nvSpPr>
        <p:spPr>
          <a:xfrm>
            <a:off x="4231659" y="2051875"/>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srgbClr val="E33D3D"/>
              </a:solidFill>
              <a:latin typeface="FontAwesome" pitchFamily="2" charset="0"/>
            </a:endParaRPr>
          </a:p>
        </p:txBody>
      </p:sp>
      <p:sp>
        <p:nvSpPr>
          <p:cNvPr id="16" name="Down Arrow Callout 15"/>
          <p:cNvSpPr/>
          <p:nvPr/>
        </p:nvSpPr>
        <p:spPr>
          <a:xfrm>
            <a:off x="6193251" y="1662388"/>
            <a:ext cx="2472192" cy="4301321"/>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7" name="TextBox 16"/>
          <p:cNvSpPr txBox="1"/>
          <p:nvPr/>
        </p:nvSpPr>
        <p:spPr>
          <a:xfrm>
            <a:off x="6205951" y="3224451"/>
            <a:ext cx="2403699" cy="2389757"/>
          </a:xfrm>
          <a:prstGeom prst="rect">
            <a:avLst/>
          </a:prstGeom>
          <a:noFill/>
        </p:spPr>
        <p:txBody>
          <a:bodyPr wrap="square" rtlCol="0">
            <a:spAutoFit/>
          </a:bodyPr>
          <a:lstStyle/>
          <a:p>
            <a:pPr algn="ctr">
              <a:spcBef>
                <a:spcPct val="20000"/>
              </a:spcBef>
              <a:defRPr/>
            </a:pPr>
            <a:r>
              <a:rPr lang="en-US" sz="1600" b="1" dirty="0">
                <a:solidFill>
                  <a:prstClr val="white"/>
                </a:solidFill>
              </a:rPr>
              <a:t>Feature Three</a:t>
            </a:r>
            <a:r>
              <a:rPr lang="en-US" sz="1335" b="1" dirty="0">
                <a:solidFill>
                  <a:prstClr val="white"/>
                </a:solidFill>
              </a:rPr>
              <a:t/>
            </a:r>
            <a:br>
              <a:rPr lang="en-US" sz="1335" b="1" dirty="0">
                <a:solidFill>
                  <a:prstClr val="white"/>
                </a:solidFill>
              </a:rPr>
            </a:br>
            <a:r>
              <a:rPr lang="en-US" sz="1335" dirty="0">
                <a:solidFill>
                  <a:prstClr val="white"/>
                </a:solidFill>
              </a:rPr>
              <a:t> passages of lorem ipsum available, but the majority suffered alteration some of formula There are many of  variations of passages of lorem ipsum available, but the majority have suffered alteration in some form, by injected  humour random  words.</a:t>
            </a:r>
            <a:endParaRPr lang="en-US" sz="1335" b="1" dirty="0">
              <a:solidFill>
                <a:prstClr val="white"/>
              </a:solidFill>
            </a:endParaRPr>
          </a:p>
        </p:txBody>
      </p:sp>
      <p:sp>
        <p:nvSpPr>
          <p:cNvPr id="18" name="Flowchart: Off-page Connector 17"/>
          <p:cNvSpPr/>
          <p:nvPr/>
        </p:nvSpPr>
        <p:spPr>
          <a:xfrm>
            <a:off x="6885251" y="2051875"/>
            <a:ext cx="1045100" cy="1018007"/>
          </a:xfrm>
          <a:prstGeom prst="flowChartOffpageConnector">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srgbClr val="595959"/>
              </a:solidFill>
              <a:latin typeface="FontAwesome" pitchFamily="2" charset="0"/>
            </a:endParaRPr>
          </a:p>
        </p:txBody>
      </p:sp>
      <p:sp>
        <p:nvSpPr>
          <p:cNvPr id="19" name="Down Arrow Callout 18"/>
          <p:cNvSpPr/>
          <p:nvPr/>
        </p:nvSpPr>
        <p:spPr>
          <a:xfrm>
            <a:off x="8839200" y="1662388"/>
            <a:ext cx="2472192" cy="4301321"/>
          </a:xfrm>
          <a:prstGeom prst="downArrowCallout">
            <a:avLst>
              <a:gd name="adj1" fmla="val 25000"/>
              <a:gd name="adj2" fmla="val 6698"/>
              <a:gd name="adj3" fmla="val 4369"/>
              <a:gd name="adj4" fmla="val 97489"/>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0" name="TextBox 19"/>
          <p:cNvSpPr txBox="1"/>
          <p:nvPr/>
        </p:nvSpPr>
        <p:spPr>
          <a:xfrm>
            <a:off x="8851900" y="3224451"/>
            <a:ext cx="2403699" cy="2389757"/>
          </a:xfrm>
          <a:prstGeom prst="rect">
            <a:avLst/>
          </a:prstGeom>
          <a:noFill/>
        </p:spPr>
        <p:txBody>
          <a:bodyPr wrap="square" rtlCol="0">
            <a:spAutoFit/>
          </a:bodyPr>
          <a:lstStyle/>
          <a:p>
            <a:pPr algn="ctr">
              <a:spcBef>
                <a:spcPct val="20000"/>
              </a:spcBef>
              <a:defRPr/>
            </a:pPr>
            <a:r>
              <a:rPr lang="en-US" sz="1600" b="1" dirty="0">
                <a:solidFill>
                  <a:prstClr val="white"/>
                </a:solidFill>
              </a:rPr>
              <a:t>Feature Four</a:t>
            </a:r>
            <a:r>
              <a:rPr lang="en-US" sz="1335" b="1" dirty="0">
                <a:solidFill>
                  <a:prstClr val="white"/>
                </a:solidFill>
              </a:rPr>
              <a:t/>
            </a:r>
            <a:br>
              <a:rPr lang="en-US" sz="1335" b="1" dirty="0">
                <a:solidFill>
                  <a:prstClr val="white"/>
                </a:solidFill>
              </a:rPr>
            </a:br>
            <a:r>
              <a:rPr lang="en-US" sz="1335" dirty="0">
                <a:solidFill>
                  <a:prstClr val="white"/>
                </a:solidFill>
              </a:rPr>
              <a:t> passages of lorem ipsum available, but the majority suffered alteration some of formula There are many of  variations of passages of lorem ipsum available, but the majority have suffered alteration in some form, by injected  humour random  words.</a:t>
            </a:r>
            <a:endParaRPr lang="en-US" sz="1335" b="1" dirty="0">
              <a:solidFill>
                <a:prstClr val="white"/>
              </a:solidFill>
            </a:endParaRPr>
          </a:p>
        </p:txBody>
      </p:sp>
      <p:sp>
        <p:nvSpPr>
          <p:cNvPr id="21" name="Flowchart: Off-page Connector 20"/>
          <p:cNvSpPr/>
          <p:nvPr/>
        </p:nvSpPr>
        <p:spPr>
          <a:xfrm>
            <a:off x="9531201" y="2051875"/>
            <a:ext cx="1045100" cy="1018007"/>
          </a:xfrm>
          <a:prstGeom prst="flowChartOffpageConnector">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4265" dirty="0">
              <a:solidFill>
                <a:srgbClr val="C9260B"/>
              </a:solidFill>
              <a:latin typeface="FontAwesome" pitchFamily="2" charset="0"/>
            </a:endParaRPr>
          </a:p>
        </p:txBody>
      </p:sp>
      <p:sp>
        <p:nvSpPr>
          <p:cNvPr id="22" name="Freeform 62"/>
          <p:cNvSpPr>
            <a:spLocks noChangeAspect="1" noEditPoints="1"/>
          </p:cNvSpPr>
          <p:nvPr/>
        </p:nvSpPr>
        <p:spPr bwMode="auto">
          <a:xfrm>
            <a:off x="7171331" y="2290056"/>
            <a:ext cx="481669" cy="485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3" name="Freeform 132"/>
          <p:cNvSpPr>
            <a:spLocks noChangeAspect="1" noEditPoints="1"/>
          </p:cNvSpPr>
          <p:nvPr/>
        </p:nvSpPr>
        <p:spPr bwMode="auto">
          <a:xfrm>
            <a:off x="1858625" y="2291507"/>
            <a:ext cx="516275" cy="49382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4" name="Freeform 5"/>
          <p:cNvSpPr>
            <a:spLocks noEditPoints="1"/>
          </p:cNvSpPr>
          <p:nvPr/>
        </p:nvSpPr>
        <p:spPr bwMode="auto">
          <a:xfrm>
            <a:off x="9806836" y="2301264"/>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5" name="Freeform 24"/>
          <p:cNvSpPr>
            <a:spLocks noEditPoints="1"/>
          </p:cNvSpPr>
          <p:nvPr/>
        </p:nvSpPr>
        <p:spPr bwMode="auto">
          <a:xfrm>
            <a:off x="4535822" y="2293793"/>
            <a:ext cx="436775" cy="474312"/>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0" fill="hold"/>
                                        <p:tgtEl>
                                          <p:spTgt spid="27"/>
                                        </p:tgtEl>
                                        <p:attrNameLst>
                                          <p:attrName>ppt_x</p:attrName>
                                        </p:attrNameLst>
                                      </p:cBhvr>
                                      <p:tavLst>
                                        <p:tav tm="0">
                                          <p:val>
                                            <p:strVal val="#ppt_x"/>
                                          </p:val>
                                        </p:tav>
                                        <p:tav tm="100000">
                                          <p:val>
                                            <p:strVal val="#ppt_x"/>
                                          </p:val>
                                        </p:tav>
                                      </p:tavLst>
                                    </p:anim>
                                    <p:anim calcmode="lin" valueType="num">
                                      <p:cBhvr additive="base">
                                        <p:cTn id="27" dur="10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1" accel="50000" decel="5000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1000" fill="hold"/>
                                        <p:tgtEl>
                                          <p:spTgt spid="43"/>
                                        </p:tgtEl>
                                        <p:attrNameLst>
                                          <p:attrName>ppt_x</p:attrName>
                                        </p:attrNameLst>
                                      </p:cBhvr>
                                      <p:tavLst>
                                        <p:tav tm="0">
                                          <p:val>
                                            <p:strVal val="#ppt_x"/>
                                          </p:val>
                                        </p:tav>
                                        <p:tav tm="100000">
                                          <p:val>
                                            <p:strVal val="#ppt_x"/>
                                          </p:val>
                                        </p:tav>
                                      </p:tavLst>
                                    </p:anim>
                                    <p:anim calcmode="lin" valueType="num">
                                      <p:cBhvr additive="base">
                                        <p:cTn id="31" dur="1000" fill="hold"/>
                                        <p:tgtEl>
                                          <p:spTgt spid="43"/>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ppt_x"/>
                                          </p:val>
                                        </p:tav>
                                        <p:tav tm="100000">
                                          <p:val>
                                            <p:strVal val="#ppt_x"/>
                                          </p:val>
                                        </p:tav>
                                      </p:tavLst>
                                    </p:anim>
                                    <p:anim calcmode="lin" valueType="num">
                                      <p:cBhvr additive="base">
                                        <p:cTn id="46" dur="1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1" accel="50000" decel="5000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1000" fill="hold"/>
                                        <p:tgtEl>
                                          <p:spTgt spid="18"/>
                                        </p:tgtEl>
                                        <p:attrNameLst>
                                          <p:attrName>ppt_x</p:attrName>
                                        </p:attrNameLst>
                                      </p:cBhvr>
                                      <p:tavLst>
                                        <p:tav tm="0">
                                          <p:val>
                                            <p:strVal val="#ppt_x"/>
                                          </p:val>
                                        </p:tav>
                                        <p:tav tm="100000">
                                          <p:val>
                                            <p:strVal val="#ppt_x"/>
                                          </p:val>
                                        </p:tav>
                                      </p:tavLst>
                                    </p:anim>
                                    <p:anim calcmode="lin" valueType="num">
                                      <p:cBhvr additive="base">
                                        <p:cTn id="50" dur="1000" fill="hold"/>
                                        <p:tgtEl>
                                          <p:spTgt spid="18"/>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1000" fill="hold"/>
                                        <p:tgtEl>
                                          <p:spTgt spid="19"/>
                                        </p:tgtEl>
                                        <p:attrNameLst>
                                          <p:attrName>ppt_x</p:attrName>
                                        </p:attrNameLst>
                                      </p:cBhvr>
                                      <p:tavLst>
                                        <p:tav tm="0">
                                          <p:val>
                                            <p:strVal val="#ppt_x"/>
                                          </p:val>
                                        </p:tav>
                                        <p:tav tm="100000">
                                          <p:val>
                                            <p:strVal val="#ppt_x"/>
                                          </p:val>
                                        </p:tav>
                                      </p:tavLst>
                                    </p:anim>
                                    <p:anim calcmode="lin" valueType="num">
                                      <p:cBhvr additive="base">
                                        <p:cTn id="65" dur="10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1" accel="50000" decel="5000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1000" fill="hold"/>
                                        <p:tgtEl>
                                          <p:spTgt spid="21"/>
                                        </p:tgtEl>
                                        <p:attrNameLst>
                                          <p:attrName>ppt_x</p:attrName>
                                        </p:attrNameLst>
                                      </p:cBhvr>
                                      <p:tavLst>
                                        <p:tav tm="0">
                                          <p:val>
                                            <p:strVal val="#ppt_x"/>
                                          </p:val>
                                        </p:tav>
                                        <p:tav tm="100000">
                                          <p:val>
                                            <p:strVal val="#ppt_x"/>
                                          </p:val>
                                        </p:tav>
                                      </p:tavLst>
                                    </p:anim>
                                    <p:anim calcmode="lin" valueType="num">
                                      <p:cBhvr additive="base">
                                        <p:cTn id="69" dur="1000" fill="hold"/>
                                        <p:tgtEl>
                                          <p:spTgt spid="21"/>
                                        </p:tgtEl>
                                        <p:attrNameLst>
                                          <p:attrName>ppt_y</p:attrName>
                                        </p:attrNameLst>
                                      </p:cBhvr>
                                      <p:tavLst>
                                        <p:tav tm="0">
                                          <p:val>
                                            <p:strVal val="0-#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0" grpId="0"/>
      <p:bldP spid="41" grpId="0" animBg="1"/>
      <p:bldP spid="42" grpId="0"/>
      <p:bldP spid="43" grpId="0" animBg="1"/>
      <p:bldP spid="16" grpId="0" animBg="1"/>
      <p:bldP spid="17" grpId="0"/>
      <p:bldP spid="18" grpId="0" animBg="1"/>
      <p:bldP spid="19" grpId="0" animBg="1"/>
      <p:bldP spid="20" grpId="0"/>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294A"/>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86" y="-257867"/>
            <a:ext cx="15920662" cy="5804408"/>
          </a:xfrm>
          <a:prstGeom prst="rect">
            <a:avLst/>
          </a:prstGeom>
        </p:spPr>
      </p:pic>
      <p:grpSp>
        <p:nvGrpSpPr>
          <p:cNvPr id="5" name="组合 4"/>
          <p:cNvGrpSpPr/>
          <p:nvPr/>
        </p:nvGrpSpPr>
        <p:grpSpPr>
          <a:xfrm>
            <a:off x="2144685" y="1967194"/>
            <a:ext cx="7902631" cy="2969496"/>
            <a:chOff x="2144685" y="2777098"/>
            <a:chExt cx="7902631" cy="2969496"/>
          </a:xfrm>
        </p:grpSpPr>
        <p:sp>
          <p:nvSpPr>
            <p:cNvPr id="7" name="文本框 6"/>
            <p:cNvSpPr txBox="1"/>
            <p:nvPr/>
          </p:nvSpPr>
          <p:spPr>
            <a:xfrm>
              <a:off x="2731957" y="2777098"/>
              <a:ext cx="6975798" cy="1862048"/>
            </a:xfrm>
            <a:prstGeom prst="rect">
              <a:avLst/>
            </a:prstGeom>
            <a:noFill/>
          </p:spPr>
          <p:txBody>
            <a:bodyPr wrap="square" rtlCol="0">
              <a:spAutoFit/>
            </a:bodyPr>
            <a:lstStyle/>
            <a:p>
              <a:pPr algn="ctr"/>
              <a:r>
                <a:rPr lang="zh-CN" altLang="en-US" sz="115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ordiaUPC" pitchFamily="34" charset="-34"/>
                </a:rPr>
                <a:t>谢谢大家</a:t>
              </a:r>
              <a:endParaRPr lang="zh-CN" altLang="en-US" sz="115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ordiaUPC" pitchFamily="34" charset="-34"/>
              </a:endParaRPr>
            </a:p>
          </p:txBody>
        </p:sp>
        <p:sp>
          <p:nvSpPr>
            <p:cNvPr id="8" name="文本框 7"/>
            <p:cNvSpPr txBox="1"/>
            <p:nvPr/>
          </p:nvSpPr>
          <p:spPr>
            <a:xfrm>
              <a:off x="2144685" y="4761714"/>
              <a:ext cx="7902631" cy="646331"/>
            </a:xfrm>
            <a:prstGeom prst="rect">
              <a:avLst/>
            </a:prstGeom>
            <a:noFill/>
          </p:spPr>
          <p:txBody>
            <a:bodyPr wrap="square" rtlCol="0">
              <a:spAutoFit/>
            </a:bodyPr>
            <a:lstStyle/>
            <a:p>
              <a:pPr algn="ctr"/>
              <a:r>
                <a:rPr lang="en-US" altLang="zh-CN" sz="3600" dirty="0" smtClean="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rPr>
                <a:t>POWERPOINT </a:t>
              </a:r>
              <a:r>
                <a:rPr kumimoji="1" lang="en-US" altLang="zh-CN" sz="3600" dirty="0" smtClean="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rPr>
                <a:t>TEMPLATE </a:t>
              </a:r>
              <a:endParaRPr kumimoji="1" lang="zh-CN" altLang="en-US" sz="3600" dirty="0">
                <a:solidFill>
                  <a:prstClr val="white"/>
                </a:solidFill>
                <a:effectLst>
                  <a:outerShdw blurRad="38100" dist="38100" dir="2700000" algn="tl">
                    <a:srgbClr val="000000">
                      <a:alpha val="43137"/>
                    </a:srgbClr>
                  </a:outerShdw>
                </a:effectLst>
                <a:latin typeface="Adobe 明體 Std L" panose="02020300000000000000" pitchFamily="18" charset="-128"/>
                <a:ea typeface="Adobe 明體 Std L" panose="02020300000000000000" pitchFamily="18" charset="-128"/>
              </a:endParaRPr>
            </a:p>
          </p:txBody>
        </p:sp>
        <p:sp>
          <p:nvSpPr>
            <p:cNvPr id="9" name="文本框 8"/>
            <p:cNvSpPr txBox="1"/>
            <p:nvPr/>
          </p:nvSpPr>
          <p:spPr>
            <a:xfrm>
              <a:off x="4685105" y="5346489"/>
              <a:ext cx="2821791" cy="400105"/>
            </a:xfrm>
            <a:prstGeom prst="rect">
              <a:avLst/>
            </a:prstGeom>
            <a:noFill/>
          </p:spPr>
          <p:txBody>
            <a:bodyPr wrap="none" lIns="91436" tIns="45718" rIns="91436" bIns="45718" rtlCol="0">
              <a:spAutoFit/>
            </a:bodyPr>
            <a:lstStyle/>
            <a:p>
              <a:pPr algn="ctr"/>
              <a:r>
                <a:rPr kumimoji="1" lang="en-US" altLang="zh-CN" sz="2000" dirty="0">
                  <a:solidFill>
                    <a:prstClr val="white"/>
                  </a:solidFill>
                  <a:effectLst>
                    <a:outerShdw blurRad="38100" dist="38100" dir="2700000" algn="tl">
                      <a:srgbClr val="000000">
                        <a:alpha val="43137"/>
                      </a:srgbClr>
                    </a:outerShdw>
                  </a:effectLst>
                  <a:cs typeface="Arial"/>
                </a:rPr>
                <a:t>PRESENTED</a:t>
              </a:r>
              <a:r>
                <a:rPr kumimoji="1" lang="zh-CN" altLang="en-US" sz="2000" dirty="0">
                  <a:solidFill>
                    <a:prstClr val="white"/>
                  </a:solidFill>
                  <a:effectLst>
                    <a:outerShdw blurRad="38100" dist="38100" dir="2700000" algn="tl">
                      <a:srgbClr val="000000">
                        <a:alpha val="43137"/>
                      </a:srgbClr>
                    </a:outerShdw>
                  </a:effectLst>
                  <a:cs typeface="Arial"/>
                </a:rPr>
                <a:t> </a:t>
              </a:r>
              <a:r>
                <a:rPr kumimoji="1" lang="en-US" altLang="zh-CN" sz="2000" dirty="0">
                  <a:solidFill>
                    <a:prstClr val="white"/>
                  </a:solidFill>
                  <a:effectLst>
                    <a:outerShdw blurRad="38100" dist="38100" dir="2700000" algn="tl">
                      <a:srgbClr val="000000">
                        <a:alpha val="43137"/>
                      </a:srgbClr>
                    </a:outerShdw>
                  </a:effectLst>
                  <a:cs typeface="Arial"/>
                </a:rPr>
                <a:t>BY</a:t>
              </a:r>
              <a:r>
                <a:rPr kumimoji="1" lang="zh-CN" altLang="en-US" sz="2000" dirty="0">
                  <a:solidFill>
                    <a:prstClr val="white"/>
                  </a:solidFill>
                  <a:effectLst>
                    <a:outerShdw blurRad="38100" dist="38100" dir="2700000" algn="tl">
                      <a:srgbClr val="000000">
                        <a:alpha val="43137"/>
                      </a:srgbClr>
                    </a:outerShdw>
                  </a:effectLst>
                  <a:cs typeface="Arial"/>
                </a:rPr>
                <a:t> </a:t>
              </a:r>
              <a:r>
                <a:rPr kumimoji="1" lang="en-US" altLang="zh-CN" sz="2000" dirty="0">
                  <a:solidFill>
                    <a:prstClr val="white"/>
                  </a:solidFill>
                  <a:effectLst>
                    <a:outerShdw blurRad="38100" dist="38100" dir="2700000" algn="tl">
                      <a:srgbClr val="000000">
                        <a:alpha val="43137"/>
                      </a:srgbClr>
                    </a:outerShdw>
                  </a:effectLst>
                  <a:cs typeface="Arial"/>
                </a:rPr>
                <a:t>BLACKPPT</a:t>
              </a:r>
              <a:endParaRPr kumimoji="1" lang="zh-CN" altLang="en-US" sz="2000" dirty="0">
                <a:solidFill>
                  <a:prstClr val="white"/>
                </a:solidFill>
                <a:effectLst>
                  <a:outerShdw blurRad="38100" dist="38100" dir="2700000" algn="tl">
                    <a:srgbClr val="000000">
                      <a:alpha val="43137"/>
                    </a:srgbClr>
                  </a:outerShdw>
                </a:effectLst>
                <a:cs typeface="Arial"/>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 y="4162793"/>
            <a:ext cx="12192000" cy="4445000"/>
          </a:xfrm>
          <a:prstGeom prst="rect">
            <a:avLst/>
          </a:prstGeom>
        </p:spPr>
      </p:pic>
    </p:spTree>
  </p:cSld>
  <p:clrMapOvr>
    <a:masterClrMapping/>
  </p:clrMapOvr>
  <p:transition spd="slow" advTm="0">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5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37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Process?</a:t>
            </a:r>
            <a:endParaRPr lang="en-US" dirty="0"/>
          </a:p>
        </p:txBody>
      </p:sp>
      <p:sp>
        <p:nvSpPr>
          <p:cNvPr id="3" name="Text Placeholder 2"/>
          <p:cNvSpPr>
            <a:spLocks noGrp="1"/>
          </p:cNvSpPr>
          <p:nvPr>
            <p:ph type="body" sz="half" idx="2"/>
          </p:nvPr>
        </p:nvSpPr>
        <p:spPr/>
        <p:txBody>
          <a:bodyPr/>
          <a:lstStyle/>
          <a:p>
            <a:r>
              <a:rPr lang="en-US" dirty="0" smtClean="0"/>
              <a:t>What is Our Process?</a:t>
            </a:r>
            <a:endParaRPr lang="en-US" dirty="0"/>
          </a:p>
        </p:txBody>
      </p:sp>
      <p:sp>
        <p:nvSpPr>
          <p:cNvPr id="4" name="Slide Number Placeholder 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3</a:t>
            </a:fld>
            <a:endParaRPr lang="en-US" dirty="0">
              <a:solidFill>
                <a:prstClr val="black">
                  <a:lumMod val="75000"/>
                  <a:lumOff val="25000"/>
                </a:prstClr>
              </a:solidFill>
            </a:endParaRPr>
          </a:p>
        </p:txBody>
      </p:sp>
      <p:sp>
        <p:nvSpPr>
          <p:cNvPr id="1035" name="Freeform 11"/>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6" name="Freeform 12"/>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7" name="Freeform 13"/>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8" name="Freeform 14"/>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9" name="Text Placeholder 3"/>
          <p:cNvSpPr txBox="1"/>
          <p:nvPr/>
        </p:nvSpPr>
        <p:spPr>
          <a:xfrm rot="19086412">
            <a:off x="6625271" y="4604403"/>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2665" dirty="0">
                <a:solidFill>
                  <a:prstClr val="white"/>
                </a:solidFill>
              </a:rPr>
              <a:t>01</a:t>
            </a:r>
          </a:p>
        </p:txBody>
      </p:sp>
      <p:sp>
        <p:nvSpPr>
          <p:cNvPr id="20" name="Text Placeholder 3"/>
          <p:cNvSpPr txBox="1"/>
          <p:nvPr/>
        </p:nvSpPr>
        <p:spPr>
          <a:xfrm rot="2817072">
            <a:off x="5152979" y="3593668"/>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2665" dirty="0">
                <a:solidFill>
                  <a:prstClr val="white"/>
                </a:solidFill>
              </a:rPr>
              <a:t>02</a:t>
            </a:r>
          </a:p>
        </p:txBody>
      </p:sp>
      <p:sp>
        <p:nvSpPr>
          <p:cNvPr id="21" name="Text Placeholder 3"/>
          <p:cNvSpPr txBox="1"/>
          <p:nvPr/>
        </p:nvSpPr>
        <p:spPr>
          <a:xfrm rot="18997969">
            <a:off x="6605518" y="2660510"/>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2665" dirty="0">
                <a:solidFill>
                  <a:prstClr val="white"/>
                </a:solidFill>
              </a:rPr>
              <a:t>03</a:t>
            </a:r>
          </a:p>
        </p:txBody>
      </p:sp>
      <p:sp>
        <p:nvSpPr>
          <p:cNvPr id="22" name="Text Placeholder 3"/>
          <p:cNvSpPr txBox="1"/>
          <p:nvPr/>
        </p:nvSpPr>
        <p:spPr>
          <a:xfrm rot="2817072">
            <a:off x="5173301" y="1687286"/>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2665" dirty="0">
                <a:solidFill>
                  <a:prstClr val="white"/>
                </a:solidFill>
              </a:rPr>
              <a:t>04</a:t>
            </a:r>
          </a:p>
        </p:txBody>
      </p:sp>
      <p:sp>
        <p:nvSpPr>
          <p:cNvPr id="24" name="Rectangle 23"/>
          <p:cNvSpPr/>
          <p:nvPr/>
        </p:nvSpPr>
        <p:spPr>
          <a:xfrm rot="18897855">
            <a:off x="5962456" y="3260767"/>
            <a:ext cx="756617" cy="215444"/>
          </a:xfrm>
          <a:prstGeom prst="rect">
            <a:avLst/>
          </a:prstGeom>
        </p:spPr>
        <p:txBody>
          <a:bodyPr wrap="none" lIns="0" tIns="0" rIns="0" bIns="0">
            <a:spAutoFit/>
          </a:bodyPr>
          <a:lstStyle/>
          <a:p>
            <a:pPr algn="r" defTabSz="1375410"/>
            <a:r>
              <a:rPr lang="en-US" sz="1400" b="1" dirty="0">
                <a:solidFill>
                  <a:prstClr val="white"/>
                </a:solidFill>
              </a:rPr>
              <a:t>Keyword</a:t>
            </a:r>
          </a:p>
        </p:txBody>
      </p:sp>
      <p:sp>
        <p:nvSpPr>
          <p:cNvPr id="27" name="Rectangle 26"/>
          <p:cNvSpPr/>
          <p:nvPr/>
        </p:nvSpPr>
        <p:spPr>
          <a:xfrm rot="2726022">
            <a:off x="5463996" y="2276379"/>
            <a:ext cx="756617" cy="215444"/>
          </a:xfrm>
          <a:prstGeom prst="rect">
            <a:avLst/>
          </a:prstGeom>
        </p:spPr>
        <p:txBody>
          <a:bodyPr wrap="none" lIns="0" tIns="0" rIns="0" bIns="0">
            <a:spAutoFit/>
          </a:bodyPr>
          <a:lstStyle/>
          <a:p>
            <a:pPr algn="r" defTabSz="1375410"/>
            <a:r>
              <a:rPr lang="en-US" sz="1400" b="1" dirty="0">
                <a:solidFill>
                  <a:prstClr val="white"/>
                </a:solidFill>
              </a:rPr>
              <a:t>Keyword</a:t>
            </a:r>
          </a:p>
        </p:txBody>
      </p:sp>
      <p:sp>
        <p:nvSpPr>
          <p:cNvPr id="28" name="Rectangle 27"/>
          <p:cNvSpPr/>
          <p:nvPr/>
        </p:nvSpPr>
        <p:spPr>
          <a:xfrm rot="2786029">
            <a:off x="5450296" y="4213502"/>
            <a:ext cx="756617" cy="215444"/>
          </a:xfrm>
          <a:prstGeom prst="rect">
            <a:avLst/>
          </a:prstGeom>
        </p:spPr>
        <p:txBody>
          <a:bodyPr wrap="none" lIns="0" tIns="0" rIns="0" bIns="0">
            <a:spAutoFit/>
          </a:bodyPr>
          <a:lstStyle/>
          <a:p>
            <a:pPr algn="r" defTabSz="1375410"/>
            <a:r>
              <a:rPr lang="en-US" sz="1400" b="1" dirty="0">
                <a:solidFill>
                  <a:prstClr val="white"/>
                </a:solidFill>
              </a:rPr>
              <a:t>Keyword</a:t>
            </a:r>
          </a:p>
        </p:txBody>
      </p:sp>
      <p:sp>
        <p:nvSpPr>
          <p:cNvPr id="29" name="Rectangle 28"/>
          <p:cNvSpPr/>
          <p:nvPr/>
        </p:nvSpPr>
        <p:spPr>
          <a:xfrm rot="18897855">
            <a:off x="5975154" y="5181000"/>
            <a:ext cx="756617" cy="215444"/>
          </a:xfrm>
          <a:prstGeom prst="rect">
            <a:avLst/>
          </a:prstGeom>
        </p:spPr>
        <p:txBody>
          <a:bodyPr wrap="none" lIns="0" tIns="0" rIns="0" bIns="0">
            <a:spAutoFit/>
          </a:bodyPr>
          <a:lstStyle/>
          <a:p>
            <a:pPr algn="r" defTabSz="1375410"/>
            <a:r>
              <a:rPr lang="en-US" sz="1400" b="1" dirty="0">
                <a:solidFill>
                  <a:prstClr val="white"/>
                </a:solidFill>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39" name="Rectangle 38"/>
            <p:cNvSpPr/>
            <p:nvPr/>
          </p:nvSpPr>
          <p:spPr>
            <a:xfrm>
              <a:off x="7154104" y="3244276"/>
              <a:ext cx="1033937" cy="184666"/>
            </a:xfrm>
            <a:prstGeom prst="rect">
              <a:avLst/>
            </a:prstGeom>
          </p:spPr>
          <p:txBody>
            <a:bodyPr wrap="none" lIns="0" tIns="0" rIns="0" bIns="0">
              <a:spAutoFit/>
            </a:bodyPr>
            <a:lstStyle/>
            <a:p>
              <a:pPr defTabSz="1375410"/>
              <a:r>
                <a:rPr lang="en-US" sz="1600" b="1" dirty="0">
                  <a:solidFill>
                    <a:srgbClr val="F34629"/>
                  </a:solidFill>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lorem ipsum available  majority have suffered alteration .</a:t>
              </a:r>
              <a:endParaRPr lang="en-US" sz="1335" dirty="0">
                <a:solidFill>
                  <a:prstClr val="black">
                    <a:lumMod val="65000"/>
                    <a:lumOff val="35000"/>
                  </a:prstClr>
                </a:solidFill>
              </a:endParaRPr>
            </a:p>
          </p:txBody>
        </p:sp>
        <p:sp>
          <p:nvSpPr>
            <p:cNvPr id="42" name="Rectangle 41"/>
            <p:cNvSpPr/>
            <p:nvPr/>
          </p:nvSpPr>
          <p:spPr>
            <a:xfrm>
              <a:off x="7174424" y="1381167"/>
              <a:ext cx="1033937" cy="184666"/>
            </a:xfrm>
            <a:prstGeom prst="rect">
              <a:avLst/>
            </a:prstGeom>
          </p:spPr>
          <p:txBody>
            <a:bodyPr wrap="none" lIns="0" tIns="0" rIns="0" bIns="0">
              <a:spAutoFit/>
            </a:bodyPr>
            <a:lstStyle/>
            <a:p>
              <a:pPr defTabSz="1375410"/>
              <a:r>
                <a:rPr lang="en-US" sz="1600" b="1" dirty="0">
                  <a:solidFill>
                    <a:srgbClr val="E33D3D"/>
                  </a:solidFill>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45" name="Rectangle 44"/>
            <p:cNvSpPr/>
            <p:nvPr/>
          </p:nvSpPr>
          <p:spPr>
            <a:xfrm>
              <a:off x="945748" y="1420651"/>
              <a:ext cx="1033937" cy="184666"/>
            </a:xfrm>
            <a:prstGeom prst="rect">
              <a:avLst/>
            </a:prstGeom>
          </p:spPr>
          <p:txBody>
            <a:bodyPr wrap="none" lIns="0" tIns="0" rIns="0" bIns="0">
              <a:spAutoFit/>
            </a:bodyPr>
            <a:lstStyle/>
            <a:p>
              <a:pPr algn="r" defTabSz="1375410"/>
              <a:r>
                <a:rPr lang="en-US" sz="1600" b="1" dirty="0">
                  <a:solidFill>
                    <a:srgbClr val="7F7F7F"/>
                  </a:solidFill>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lorem ipsum available  majority have suffered alteration </a:t>
              </a:r>
              <a:endParaRPr lang="en-US" sz="1335" dirty="0">
                <a:solidFill>
                  <a:prstClr val="black">
                    <a:lumMod val="65000"/>
                    <a:lumOff val="35000"/>
                  </a:prstClr>
                </a:solidFill>
              </a:endParaRPr>
            </a:p>
          </p:txBody>
        </p:sp>
        <p:sp>
          <p:nvSpPr>
            <p:cNvPr id="48" name="Rectangle 47"/>
            <p:cNvSpPr/>
            <p:nvPr/>
          </p:nvSpPr>
          <p:spPr>
            <a:xfrm>
              <a:off x="945748" y="1420651"/>
              <a:ext cx="1033937" cy="184666"/>
            </a:xfrm>
            <a:prstGeom prst="rect">
              <a:avLst/>
            </a:prstGeom>
          </p:spPr>
          <p:txBody>
            <a:bodyPr wrap="none" lIns="0" tIns="0" rIns="0" bIns="0">
              <a:spAutoFit/>
            </a:bodyPr>
            <a:lstStyle/>
            <a:p>
              <a:pPr algn="r" defTabSz="1375410"/>
              <a:r>
                <a:rPr lang="en-US" sz="1600" b="1" dirty="0">
                  <a:solidFill>
                    <a:srgbClr val="595959"/>
                  </a:solidFill>
                </a:rPr>
                <a:t>Keyword Here</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500" fill="hold"/>
                                        <p:tgtEl>
                                          <p:spTgt spid="1035"/>
                                        </p:tgtEl>
                                        <p:attrNameLst>
                                          <p:attrName>ppt_w</p:attrName>
                                        </p:attrNameLst>
                                      </p:cBhvr>
                                      <p:tavLst>
                                        <p:tav tm="0">
                                          <p:val>
                                            <p:fltVal val="0"/>
                                          </p:val>
                                        </p:tav>
                                        <p:tav tm="100000">
                                          <p:val>
                                            <p:strVal val="#ppt_w"/>
                                          </p:val>
                                        </p:tav>
                                      </p:tavLst>
                                    </p:anim>
                                    <p:anim calcmode="lin" valueType="num">
                                      <p:cBhvr>
                                        <p:cTn id="8" dur="500" fill="hold"/>
                                        <p:tgtEl>
                                          <p:spTgt spid="1035"/>
                                        </p:tgtEl>
                                        <p:attrNameLst>
                                          <p:attrName>ppt_h</p:attrName>
                                        </p:attrNameLst>
                                      </p:cBhvr>
                                      <p:tavLst>
                                        <p:tav tm="0">
                                          <p:val>
                                            <p:fltVal val="0"/>
                                          </p:val>
                                        </p:tav>
                                        <p:tav tm="100000">
                                          <p:val>
                                            <p:strVal val="#ppt_h"/>
                                          </p:val>
                                        </p:tav>
                                      </p:tavLst>
                                    </p:anim>
                                    <p:animEffect transition="in" filter="fade">
                                      <p:cBhvr>
                                        <p:cTn id="9" dur="500"/>
                                        <p:tgtEl>
                                          <p:spTgt spid="10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037"/>
                                        </p:tgtEl>
                                        <p:attrNameLst>
                                          <p:attrName>style.visibility</p:attrName>
                                        </p:attrNameLst>
                                      </p:cBhvr>
                                      <p:to>
                                        <p:strVal val="visible"/>
                                      </p:to>
                                    </p:set>
                                    <p:anim calcmode="lin" valueType="num">
                                      <p:cBhvr>
                                        <p:cTn id="41" dur="500" fill="hold"/>
                                        <p:tgtEl>
                                          <p:spTgt spid="1037"/>
                                        </p:tgtEl>
                                        <p:attrNameLst>
                                          <p:attrName>ppt_w</p:attrName>
                                        </p:attrNameLst>
                                      </p:cBhvr>
                                      <p:tavLst>
                                        <p:tav tm="0">
                                          <p:val>
                                            <p:fltVal val="0"/>
                                          </p:val>
                                        </p:tav>
                                        <p:tav tm="100000">
                                          <p:val>
                                            <p:strVal val="#ppt_w"/>
                                          </p:val>
                                        </p:tav>
                                      </p:tavLst>
                                    </p:anim>
                                    <p:anim calcmode="lin" valueType="num">
                                      <p:cBhvr>
                                        <p:cTn id="42" dur="500" fill="hold"/>
                                        <p:tgtEl>
                                          <p:spTgt spid="1037"/>
                                        </p:tgtEl>
                                        <p:attrNameLst>
                                          <p:attrName>ppt_h</p:attrName>
                                        </p:attrNameLst>
                                      </p:cBhvr>
                                      <p:tavLst>
                                        <p:tav tm="0">
                                          <p:val>
                                            <p:fltVal val="0"/>
                                          </p:val>
                                        </p:tav>
                                        <p:tav tm="100000">
                                          <p:val>
                                            <p:strVal val="#ppt_h"/>
                                          </p:val>
                                        </p:tav>
                                      </p:tavLst>
                                    </p:anim>
                                    <p:animEffect transition="in" filter="fade">
                                      <p:cBhvr>
                                        <p:cTn id="43" dur="500"/>
                                        <p:tgtEl>
                                          <p:spTgt spid="103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0-#ppt_w/2"/>
                                          </p:val>
                                        </p:tav>
                                        <p:tav tm="100000">
                                          <p:val>
                                            <p:strVal val="#ppt_x"/>
                                          </p:val>
                                        </p:tav>
                                      </p:tavLst>
                                    </p:anim>
                                    <p:anim calcmode="lin" valueType="num">
                                      <p:cBhvr additive="base">
                                        <p:cTn id="65" dur="500" fill="hold"/>
                                        <p:tgtEl>
                                          <p:spTgt spid="43"/>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038"/>
                                        </p:tgtEl>
                                        <p:attrNameLst>
                                          <p:attrName>style.visibility</p:attrName>
                                        </p:attrNameLst>
                                      </p:cBhvr>
                                      <p:to>
                                        <p:strVal val="visible"/>
                                      </p:to>
                                    </p:set>
                                    <p:anim calcmode="lin" valueType="num">
                                      <p:cBhvr>
                                        <p:cTn id="69" dur="500" fill="hold"/>
                                        <p:tgtEl>
                                          <p:spTgt spid="1038"/>
                                        </p:tgtEl>
                                        <p:attrNameLst>
                                          <p:attrName>ppt_w</p:attrName>
                                        </p:attrNameLst>
                                      </p:cBhvr>
                                      <p:tavLst>
                                        <p:tav tm="0">
                                          <p:val>
                                            <p:fltVal val="0"/>
                                          </p:val>
                                        </p:tav>
                                        <p:tav tm="100000">
                                          <p:val>
                                            <p:strVal val="#ppt_w"/>
                                          </p:val>
                                        </p:tav>
                                      </p:tavLst>
                                    </p:anim>
                                    <p:anim calcmode="lin" valueType="num">
                                      <p:cBhvr>
                                        <p:cTn id="70" dur="500" fill="hold"/>
                                        <p:tgtEl>
                                          <p:spTgt spid="1038"/>
                                        </p:tgtEl>
                                        <p:attrNameLst>
                                          <p:attrName>ppt_h</p:attrName>
                                        </p:attrNameLst>
                                      </p:cBhvr>
                                      <p:tavLst>
                                        <p:tav tm="0">
                                          <p:val>
                                            <p:fltVal val="0"/>
                                          </p:val>
                                        </p:tav>
                                        <p:tav tm="100000">
                                          <p:val>
                                            <p:strVal val="#ppt_h"/>
                                          </p:val>
                                        </p:tav>
                                      </p:tavLst>
                                    </p:anim>
                                    <p:animEffect transition="in" filter="fade">
                                      <p:cBhvr>
                                        <p:cTn id="71" dur="500"/>
                                        <p:tgtEl>
                                          <p:spTgt spid="1038"/>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036"/>
                                        </p:tgtEl>
                                        <p:attrNameLst>
                                          <p:attrName>style.visibility</p:attrName>
                                        </p:attrNameLst>
                                      </p:cBhvr>
                                      <p:to>
                                        <p:strVal val="visible"/>
                                      </p:to>
                                    </p:set>
                                    <p:anim calcmode="lin" valueType="num">
                                      <p:cBhvr>
                                        <p:cTn id="97" dur="500" fill="hold"/>
                                        <p:tgtEl>
                                          <p:spTgt spid="1036"/>
                                        </p:tgtEl>
                                        <p:attrNameLst>
                                          <p:attrName>ppt_w</p:attrName>
                                        </p:attrNameLst>
                                      </p:cBhvr>
                                      <p:tavLst>
                                        <p:tav tm="0">
                                          <p:val>
                                            <p:fltVal val="0"/>
                                          </p:val>
                                        </p:tav>
                                        <p:tav tm="100000">
                                          <p:val>
                                            <p:strVal val="#ppt_w"/>
                                          </p:val>
                                        </p:tav>
                                      </p:tavLst>
                                    </p:anim>
                                    <p:anim calcmode="lin" valueType="num">
                                      <p:cBhvr>
                                        <p:cTn id="98" dur="500" fill="hold"/>
                                        <p:tgtEl>
                                          <p:spTgt spid="1036"/>
                                        </p:tgtEl>
                                        <p:attrNameLst>
                                          <p:attrName>ppt_h</p:attrName>
                                        </p:attrNameLst>
                                      </p:cBhvr>
                                      <p:tavLst>
                                        <p:tav tm="0">
                                          <p:val>
                                            <p:fltVal val="0"/>
                                          </p:val>
                                        </p:tav>
                                        <p:tav tm="100000">
                                          <p:val>
                                            <p:strVal val="#ppt_h"/>
                                          </p:val>
                                        </p:tav>
                                      </p:tavLst>
                                    </p:anim>
                                    <p:animEffect transition="in" filter="fade">
                                      <p:cBhvr>
                                        <p:cTn id="99" dur="500"/>
                                        <p:tgtEl>
                                          <p:spTgt spid="1036"/>
                                        </p:tgtEl>
                                      </p:cBhvr>
                                    </p:animEffect>
                                  </p:childTnLst>
                                </p:cTn>
                              </p:par>
                            </p:childTnLst>
                          </p:cTn>
                        </p:par>
                        <p:par>
                          <p:cTn id="100" fill="hold">
                            <p:stCondLst>
                              <p:cond delay="7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par>
                                <p:cTn id="118" presetID="2" presetClass="entr" presetSubtype="8" accel="50000" decel="5000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additive="base">
                                        <p:cTn id="120" dur="500" fill="hold"/>
                                        <p:tgtEl>
                                          <p:spTgt spid="46"/>
                                        </p:tgtEl>
                                        <p:attrNameLst>
                                          <p:attrName>ppt_x</p:attrName>
                                        </p:attrNameLst>
                                      </p:cBhvr>
                                      <p:tavLst>
                                        <p:tav tm="0">
                                          <p:val>
                                            <p:strVal val="0-#ppt_w/2"/>
                                          </p:val>
                                        </p:tav>
                                        <p:tav tm="100000">
                                          <p:val>
                                            <p:strVal val="#ppt_x"/>
                                          </p:val>
                                        </p:tav>
                                      </p:tavLst>
                                    </p:anim>
                                    <p:anim calcmode="lin" valueType="num">
                                      <p:cBhvr additive="base">
                                        <p:cTn id="12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chemeClr val="accent1"/>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5" name="Group 33"/>
          <p:cNvGrpSpPr/>
          <p:nvPr/>
        </p:nvGrpSpPr>
        <p:grpSpPr>
          <a:xfrm>
            <a:off x="6292074" y="1662386"/>
            <a:ext cx="2095133" cy="2468455"/>
            <a:chOff x="1208671" y="1659213"/>
            <a:chExt cx="2151201" cy="2534514"/>
          </a:xfrm>
          <a:solidFill>
            <a:schemeClr val="accent2"/>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6" name="Group 33"/>
          <p:cNvGrpSpPr/>
          <p:nvPr/>
        </p:nvGrpSpPr>
        <p:grpSpPr>
          <a:xfrm rot="5400000">
            <a:off x="6117282" y="3944181"/>
            <a:ext cx="2095132" cy="2468455"/>
            <a:chOff x="1208671" y="1659213"/>
            <a:chExt cx="2151201" cy="2534514"/>
          </a:xfrm>
          <a:solidFill>
            <a:schemeClr val="accent3"/>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7" name="Group 33"/>
          <p:cNvGrpSpPr/>
          <p:nvPr/>
        </p:nvGrpSpPr>
        <p:grpSpPr>
          <a:xfrm rot="10800000">
            <a:off x="3792924" y="3750254"/>
            <a:ext cx="2095133" cy="2468455"/>
            <a:chOff x="1208671" y="1659213"/>
            <a:chExt cx="2151201" cy="2534514"/>
          </a:xfrm>
          <a:solidFill>
            <a:schemeClr val="accent4"/>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38" name="Slide Number Placeholder 3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4</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smtClean="0"/>
              <a:t>Steps Infographic</a:t>
            </a:r>
            <a:endParaRPr lang="en-US" dirty="0"/>
          </a:p>
        </p:txBody>
      </p:sp>
      <p:sp>
        <p:nvSpPr>
          <p:cNvPr id="4" name="Text Placeholder 3"/>
          <p:cNvSpPr>
            <a:spLocks noGrp="1"/>
          </p:cNvSpPr>
          <p:nvPr>
            <p:ph type="body" sz="half" idx="2"/>
          </p:nvPr>
        </p:nvSpPr>
        <p:spPr/>
        <p:txBody>
          <a:bodyPr/>
          <a:lstStyle/>
          <a:p>
            <a:r>
              <a:rPr lang="en-US" dirty="0" smtClean="0"/>
              <a:t>Steps Infographic</a:t>
            </a:r>
            <a:endParaRPr lang="en-US" dirty="0"/>
          </a:p>
        </p:txBody>
      </p:sp>
      <p:grpSp>
        <p:nvGrpSpPr>
          <p:cNvPr id="88" name="Group 134"/>
          <p:cNvGrpSpPr>
            <a:grpSpLocks noChangeAspect="1"/>
          </p:cNvGrpSpPr>
          <p:nvPr/>
        </p:nvGrpSpPr>
        <p:grpSpPr>
          <a:xfrm>
            <a:off x="3274123" y="2172921"/>
            <a:ext cx="1037599" cy="1038467"/>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400" b="1" dirty="0">
                <a:solidFill>
                  <a:prstClr val="white"/>
                </a:solidFill>
              </a:endParaRPr>
            </a:p>
          </p:txBody>
        </p:sp>
        <p:sp>
          <p:nvSpPr>
            <p:cNvPr id="95" name="Oval 94"/>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01</a:t>
              </a:r>
            </a:p>
          </p:txBody>
        </p:sp>
      </p:grpSp>
      <p:grpSp>
        <p:nvGrpSpPr>
          <p:cNvPr id="96" name="Group 129"/>
          <p:cNvGrpSpPr>
            <a:grpSpLocks noChangeAspect="1"/>
          </p:cNvGrpSpPr>
          <p:nvPr/>
        </p:nvGrpSpPr>
        <p:grpSpPr>
          <a:xfrm>
            <a:off x="7868407" y="2172921"/>
            <a:ext cx="1037599" cy="1038467"/>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400" b="1" dirty="0">
                <a:solidFill>
                  <a:prstClr val="white"/>
                </a:solidFill>
              </a:endParaRPr>
            </a:p>
          </p:txBody>
        </p:sp>
        <p:sp>
          <p:nvSpPr>
            <p:cNvPr id="111" name="Oval 11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02</a:t>
              </a:r>
              <a:endParaRPr lang="en-US" sz="2400" b="1" dirty="0">
                <a:solidFill>
                  <a:prstClr val="white"/>
                </a:solidFill>
              </a:endParaRPr>
            </a:p>
          </p:txBody>
        </p:sp>
      </p:grpSp>
      <p:grpSp>
        <p:nvGrpSpPr>
          <p:cNvPr id="127" name="Group 130"/>
          <p:cNvGrpSpPr>
            <a:grpSpLocks noChangeAspect="1"/>
          </p:cNvGrpSpPr>
          <p:nvPr/>
        </p:nvGrpSpPr>
        <p:grpSpPr>
          <a:xfrm>
            <a:off x="7801602" y="4660311"/>
            <a:ext cx="1037599" cy="1038467"/>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400" b="1" dirty="0">
                <a:solidFill>
                  <a:prstClr val="white"/>
                </a:solidFill>
              </a:endParaRPr>
            </a:p>
          </p:txBody>
        </p:sp>
        <p:sp>
          <p:nvSpPr>
            <p:cNvPr id="129" name="Oval 128"/>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03</a:t>
              </a:r>
              <a:endParaRPr lang="en-US" sz="2400" b="1" dirty="0">
                <a:solidFill>
                  <a:prstClr val="white"/>
                </a:solidFill>
              </a:endParaRPr>
            </a:p>
          </p:txBody>
        </p:sp>
      </p:grpSp>
      <p:grpSp>
        <p:nvGrpSpPr>
          <p:cNvPr id="130" name="Group 133"/>
          <p:cNvGrpSpPr>
            <a:grpSpLocks noChangeAspect="1"/>
          </p:cNvGrpSpPr>
          <p:nvPr/>
        </p:nvGrpSpPr>
        <p:grpSpPr>
          <a:xfrm>
            <a:off x="3293542" y="4660311"/>
            <a:ext cx="1037599" cy="1038467"/>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400" b="1" dirty="0">
                <a:solidFill>
                  <a:prstClr val="white"/>
                </a:solidFill>
              </a:endParaRPr>
            </a:p>
          </p:txBody>
        </p:sp>
        <p:sp>
          <p:nvSpPr>
            <p:cNvPr id="132" name="Oval 13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prstClr val="white"/>
                  </a:solidFill>
                </a:rPr>
                <a:t>04</a:t>
              </a:r>
              <a:endParaRPr lang="en-US" sz="2400" b="1" dirty="0">
                <a:solidFill>
                  <a:prstClr val="white"/>
                </a:solidFill>
              </a:endParaRPr>
            </a:p>
          </p:txBody>
        </p:sp>
      </p:grpSp>
      <p:grpSp>
        <p:nvGrpSpPr>
          <p:cNvPr id="133" name="Group 72"/>
          <p:cNvGrpSpPr/>
          <p:nvPr/>
        </p:nvGrpSpPr>
        <p:grpSpPr>
          <a:xfrm>
            <a:off x="952279" y="2095402"/>
            <a:ext cx="2165011" cy="1084116"/>
            <a:chOff x="5776018" y="1609114"/>
            <a:chExt cx="1623758" cy="813087"/>
          </a:xfrm>
        </p:grpSpPr>
        <p:sp>
          <p:nvSpPr>
            <p:cNvPr id="134" name="Text Placeholder 3"/>
            <p:cNvSpPr txBox="1"/>
            <p:nvPr/>
          </p:nvSpPr>
          <p:spPr>
            <a:xfrm>
              <a:off x="6689245"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itchFamily="34" charset="0"/>
                <a:buNone/>
                <a:defRPr/>
              </a:pPr>
              <a:r>
                <a:rPr lang="en-US" sz="1600" b="1" dirty="0">
                  <a:solidFill>
                    <a:srgbClr val="F34629"/>
                  </a:solidFill>
                </a:rPr>
                <a:t>First Step</a:t>
              </a:r>
            </a:p>
          </p:txBody>
        </p:sp>
        <p:sp>
          <p:nvSpPr>
            <p:cNvPr id="135" name="Text Placeholder 3"/>
            <p:cNvSpPr txBox="1"/>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136" name="Group 72"/>
          <p:cNvGrpSpPr/>
          <p:nvPr/>
        </p:nvGrpSpPr>
        <p:grpSpPr>
          <a:xfrm>
            <a:off x="9026944" y="2097154"/>
            <a:ext cx="2138472" cy="1080616"/>
            <a:chOff x="5776018" y="1548154"/>
            <a:chExt cx="1603854" cy="810462"/>
          </a:xfrm>
        </p:grpSpPr>
        <p:sp>
          <p:nvSpPr>
            <p:cNvPr id="137" name="Text Placeholder 3"/>
            <p:cNvSpPr txBox="1"/>
            <p:nvPr/>
          </p:nvSpPr>
          <p:spPr>
            <a:xfrm>
              <a:off x="5776018" y="154815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itchFamily="34" charset="0"/>
                <a:buNone/>
                <a:defRPr/>
              </a:pPr>
              <a:r>
                <a:rPr lang="en-US" sz="1600" b="1" dirty="0">
                  <a:solidFill>
                    <a:srgbClr val="7F7F7F"/>
                  </a:solidFill>
                </a:rPr>
                <a:t>Second Step</a:t>
              </a:r>
            </a:p>
          </p:txBody>
        </p:sp>
        <p:sp>
          <p:nvSpPr>
            <p:cNvPr id="138" name="Text Placeholder 3"/>
            <p:cNvSpPr txBox="1"/>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139" name="Group 72"/>
          <p:cNvGrpSpPr/>
          <p:nvPr/>
        </p:nvGrpSpPr>
        <p:grpSpPr>
          <a:xfrm>
            <a:off x="9014143" y="4665524"/>
            <a:ext cx="2074464" cy="1076352"/>
            <a:chOff x="5776019" y="1537993"/>
            <a:chExt cx="1555848" cy="807264"/>
          </a:xfrm>
        </p:grpSpPr>
        <p:sp>
          <p:nvSpPr>
            <p:cNvPr id="140" name="Text Placeholder 3"/>
            <p:cNvSpPr txBox="1"/>
            <p:nvPr/>
          </p:nvSpPr>
          <p:spPr>
            <a:xfrm>
              <a:off x="5776019" y="1537993"/>
              <a:ext cx="761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itchFamily="34" charset="0"/>
                <a:buNone/>
                <a:defRPr/>
              </a:pPr>
              <a:r>
                <a:rPr lang="en-US" sz="1600" b="1" dirty="0">
                  <a:solidFill>
                    <a:srgbClr val="E33D3D"/>
                  </a:solidFill>
                </a:rPr>
                <a:t>Third Step</a:t>
              </a:r>
            </a:p>
          </p:txBody>
        </p:sp>
        <p:sp>
          <p:nvSpPr>
            <p:cNvPr id="141" name="Text Placeholder 3"/>
            <p:cNvSpPr txBox="1"/>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142" name="Group 72"/>
          <p:cNvGrpSpPr/>
          <p:nvPr/>
        </p:nvGrpSpPr>
        <p:grpSpPr>
          <a:xfrm>
            <a:off x="969132" y="4670654"/>
            <a:ext cx="2148157" cy="1066094"/>
            <a:chOff x="5776018" y="1545687"/>
            <a:chExt cx="1611118" cy="799570"/>
          </a:xfrm>
        </p:grpSpPr>
        <p:sp>
          <p:nvSpPr>
            <p:cNvPr id="143" name="Text Placeholder 3"/>
            <p:cNvSpPr txBox="1"/>
            <p:nvPr/>
          </p:nvSpPr>
          <p:spPr>
            <a:xfrm>
              <a:off x="6593649" y="1545687"/>
              <a:ext cx="793487"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itchFamily="34" charset="0"/>
                <a:buNone/>
                <a:defRPr/>
              </a:pPr>
              <a:r>
                <a:rPr lang="en-US" sz="1465" b="1" dirty="0">
                  <a:solidFill>
                    <a:srgbClr val="595959"/>
                  </a:solidFill>
                </a:rPr>
                <a:t>Fourth Step</a:t>
              </a:r>
            </a:p>
          </p:txBody>
        </p:sp>
        <p:sp>
          <p:nvSpPr>
            <p:cNvPr id="144" name="Text Placeholder 3"/>
            <p:cNvSpPr txBox="1"/>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p:cTn id="18" dur="500" fill="hold"/>
                                        <p:tgtEl>
                                          <p:spTgt spid="145"/>
                                        </p:tgtEl>
                                        <p:attrNameLst>
                                          <p:attrName>ppt_w</p:attrName>
                                        </p:attrNameLst>
                                      </p:cBhvr>
                                      <p:tavLst>
                                        <p:tav tm="0">
                                          <p:val>
                                            <p:fltVal val="0"/>
                                          </p:val>
                                        </p:tav>
                                        <p:tav tm="100000">
                                          <p:val>
                                            <p:strVal val="#ppt_w"/>
                                          </p:val>
                                        </p:tav>
                                      </p:tavLst>
                                    </p:anim>
                                    <p:anim calcmode="lin" valueType="num">
                                      <p:cBhvr>
                                        <p:cTn id="19" dur="500" fill="hold"/>
                                        <p:tgtEl>
                                          <p:spTgt spid="145"/>
                                        </p:tgtEl>
                                        <p:attrNameLst>
                                          <p:attrName>ppt_h</p:attrName>
                                        </p:attrNameLst>
                                      </p:cBhvr>
                                      <p:tavLst>
                                        <p:tav tm="0">
                                          <p:val>
                                            <p:fltVal val="0"/>
                                          </p:val>
                                        </p:tav>
                                        <p:tav tm="100000">
                                          <p:val>
                                            <p:strVal val="#ppt_h"/>
                                          </p:val>
                                        </p:tav>
                                      </p:tavLst>
                                    </p:anim>
                                    <p:animEffect transition="in" filter="fade">
                                      <p:cBhvr>
                                        <p:cTn id="20" dur="500"/>
                                        <p:tgtEl>
                                          <p:spTgt spid="145"/>
                                        </p:tgtEl>
                                      </p:cBhvr>
                                    </p:animEffect>
                                  </p:childTnLst>
                                </p:cTn>
                              </p:par>
                              <p:par>
                                <p:cTn id="21" presetID="2" presetClass="entr" presetSubtype="8" accel="50000" decel="5000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1000" fill="hold"/>
                                        <p:tgtEl>
                                          <p:spTgt spid="133"/>
                                        </p:tgtEl>
                                        <p:attrNameLst>
                                          <p:attrName>ppt_x</p:attrName>
                                        </p:attrNameLst>
                                      </p:cBhvr>
                                      <p:tavLst>
                                        <p:tav tm="0">
                                          <p:val>
                                            <p:strVal val="0-#ppt_w/2"/>
                                          </p:val>
                                        </p:tav>
                                        <p:tav tm="100000">
                                          <p:val>
                                            <p:strVal val="#ppt_x"/>
                                          </p:val>
                                        </p:tav>
                                      </p:tavLst>
                                    </p:anim>
                                    <p:anim calcmode="lin" valueType="num">
                                      <p:cBhvr additive="base">
                                        <p:cTn id="24" dur="1000" fill="hold"/>
                                        <p:tgtEl>
                                          <p:spTgt spid="13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1" accel="50000" decel="5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p:cTn id="33" dur="500" fill="hold"/>
                                        <p:tgtEl>
                                          <p:spTgt spid="96"/>
                                        </p:tgtEl>
                                        <p:attrNameLst>
                                          <p:attrName>ppt_w</p:attrName>
                                        </p:attrNameLst>
                                      </p:cBhvr>
                                      <p:tavLst>
                                        <p:tav tm="0">
                                          <p:val>
                                            <p:fltVal val="0"/>
                                          </p:val>
                                        </p:tav>
                                        <p:tav tm="100000">
                                          <p:val>
                                            <p:strVal val="#ppt_w"/>
                                          </p:val>
                                        </p:tav>
                                      </p:tavLst>
                                    </p:anim>
                                    <p:anim calcmode="lin" valueType="num">
                                      <p:cBhvr>
                                        <p:cTn id="34" dur="500" fill="hold"/>
                                        <p:tgtEl>
                                          <p:spTgt spid="96"/>
                                        </p:tgtEl>
                                        <p:attrNameLst>
                                          <p:attrName>ppt_h</p:attrName>
                                        </p:attrNameLst>
                                      </p:cBhvr>
                                      <p:tavLst>
                                        <p:tav tm="0">
                                          <p:val>
                                            <p:fltVal val="0"/>
                                          </p:val>
                                        </p:tav>
                                        <p:tav tm="100000">
                                          <p:val>
                                            <p:strVal val="#ppt_h"/>
                                          </p:val>
                                        </p:tav>
                                      </p:tavLst>
                                    </p:anim>
                                    <p:animEffect transition="in" filter="fade">
                                      <p:cBhvr>
                                        <p:cTn id="35" dur="500"/>
                                        <p:tgtEl>
                                          <p:spTgt spid="9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136"/>
                                        </p:tgtEl>
                                        <p:attrNameLst>
                                          <p:attrName>style.visibility</p:attrName>
                                        </p:attrNameLst>
                                      </p:cBhvr>
                                      <p:to>
                                        <p:strVal val="visible"/>
                                      </p:to>
                                    </p:set>
                                    <p:anim calcmode="lin" valueType="num">
                                      <p:cBhvr additive="base">
                                        <p:cTn id="44" dur="1000" fill="hold"/>
                                        <p:tgtEl>
                                          <p:spTgt spid="136"/>
                                        </p:tgtEl>
                                        <p:attrNameLst>
                                          <p:attrName>ppt_x</p:attrName>
                                        </p:attrNameLst>
                                      </p:cBhvr>
                                      <p:tavLst>
                                        <p:tav tm="0">
                                          <p:val>
                                            <p:strVal val="1+#ppt_w/2"/>
                                          </p:val>
                                        </p:tav>
                                        <p:tav tm="100000">
                                          <p:val>
                                            <p:strVal val="#ppt_x"/>
                                          </p:val>
                                        </p:tav>
                                      </p:tavLst>
                                    </p:anim>
                                    <p:anim calcmode="lin" valueType="num">
                                      <p:cBhvr additive="base">
                                        <p:cTn id="45" dur="1000" fill="hold"/>
                                        <p:tgtEl>
                                          <p:spTgt spid="13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ppt_w</p:attrName>
                                        </p:attrNameLst>
                                      </p:cBhvr>
                                      <p:tavLst>
                                        <p:tav tm="0">
                                          <p:val>
                                            <p:fltVal val="0"/>
                                          </p:val>
                                        </p:tav>
                                        <p:tav tm="100000">
                                          <p:val>
                                            <p:strVal val="#ppt_w"/>
                                          </p:val>
                                        </p:tav>
                                      </p:tavLst>
                                    </p:anim>
                                    <p:anim calcmode="lin" valueType="num">
                                      <p:cBhvr>
                                        <p:cTn id="55" dur="500" fill="hold"/>
                                        <p:tgtEl>
                                          <p:spTgt spid="127"/>
                                        </p:tgtEl>
                                        <p:attrNameLst>
                                          <p:attrName>ppt_h</p:attrName>
                                        </p:attrNameLst>
                                      </p:cBhvr>
                                      <p:tavLst>
                                        <p:tav tm="0">
                                          <p:val>
                                            <p:fltVal val="0"/>
                                          </p:val>
                                        </p:tav>
                                        <p:tav tm="100000">
                                          <p:val>
                                            <p:strVal val="#ppt_h"/>
                                          </p:val>
                                        </p:tav>
                                      </p:tavLst>
                                    </p:anim>
                                    <p:animEffect transition="in" filter="fade">
                                      <p:cBhvr>
                                        <p:cTn id="56" dur="500"/>
                                        <p:tgtEl>
                                          <p:spTgt spid="127"/>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1000" fill="hold"/>
                                        <p:tgtEl>
                                          <p:spTgt spid="139"/>
                                        </p:tgtEl>
                                        <p:attrNameLst>
                                          <p:attrName>ppt_x</p:attrName>
                                        </p:attrNameLst>
                                      </p:cBhvr>
                                      <p:tavLst>
                                        <p:tav tm="0">
                                          <p:val>
                                            <p:strVal val="1+#ppt_w/2"/>
                                          </p:val>
                                        </p:tav>
                                        <p:tav tm="100000">
                                          <p:val>
                                            <p:strVal val="#ppt_x"/>
                                          </p:val>
                                        </p:tav>
                                      </p:tavLst>
                                    </p:anim>
                                    <p:anim calcmode="lin" valueType="num">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4" accel="50000" decel="5000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p:cTn id="75" dur="500" fill="hold"/>
                                        <p:tgtEl>
                                          <p:spTgt spid="130"/>
                                        </p:tgtEl>
                                        <p:attrNameLst>
                                          <p:attrName>ppt_w</p:attrName>
                                        </p:attrNameLst>
                                      </p:cBhvr>
                                      <p:tavLst>
                                        <p:tav tm="0">
                                          <p:val>
                                            <p:fltVal val="0"/>
                                          </p:val>
                                        </p:tav>
                                        <p:tav tm="100000">
                                          <p:val>
                                            <p:strVal val="#ppt_w"/>
                                          </p:val>
                                        </p:tav>
                                      </p:tavLst>
                                    </p:anim>
                                    <p:anim calcmode="lin" valueType="num">
                                      <p:cBhvr>
                                        <p:cTn id="76" dur="500" fill="hold"/>
                                        <p:tgtEl>
                                          <p:spTgt spid="130"/>
                                        </p:tgtEl>
                                        <p:attrNameLst>
                                          <p:attrName>ppt_h</p:attrName>
                                        </p:attrNameLst>
                                      </p:cBhvr>
                                      <p:tavLst>
                                        <p:tav tm="0">
                                          <p:val>
                                            <p:fltVal val="0"/>
                                          </p:val>
                                        </p:tav>
                                        <p:tav tm="100000">
                                          <p:val>
                                            <p:strVal val="#ppt_h"/>
                                          </p:val>
                                        </p:tav>
                                      </p:tavLst>
                                    </p:anim>
                                    <p:animEffect transition="in" filter="fade">
                                      <p:cBhvr>
                                        <p:cTn id="77" dur="500"/>
                                        <p:tgtEl>
                                          <p:spTgt spid="130"/>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48"/>
                                        </p:tgtEl>
                                        <p:attrNameLst>
                                          <p:attrName>style.visibility</p:attrName>
                                        </p:attrNameLst>
                                      </p:cBhvr>
                                      <p:to>
                                        <p:strVal val="visible"/>
                                      </p:to>
                                    </p:set>
                                    <p:anim calcmode="lin" valueType="num">
                                      <p:cBhvr>
                                        <p:cTn id="81" dur="500" fill="hold"/>
                                        <p:tgtEl>
                                          <p:spTgt spid="148"/>
                                        </p:tgtEl>
                                        <p:attrNameLst>
                                          <p:attrName>ppt_w</p:attrName>
                                        </p:attrNameLst>
                                      </p:cBhvr>
                                      <p:tavLst>
                                        <p:tav tm="0">
                                          <p:val>
                                            <p:fltVal val="0"/>
                                          </p:val>
                                        </p:tav>
                                        <p:tav tm="100000">
                                          <p:val>
                                            <p:strVal val="#ppt_w"/>
                                          </p:val>
                                        </p:tav>
                                      </p:tavLst>
                                    </p:anim>
                                    <p:anim calcmode="lin" valueType="num">
                                      <p:cBhvr>
                                        <p:cTn id="82" dur="500" fill="hold"/>
                                        <p:tgtEl>
                                          <p:spTgt spid="148"/>
                                        </p:tgtEl>
                                        <p:attrNameLst>
                                          <p:attrName>ppt_h</p:attrName>
                                        </p:attrNameLst>
                                      </p:cBhvr>
                                      <p:tavLst>
                                        <p:tav tm="0">
                                          <p:val>
                                            <p:fltVal val="0"/>
                                          </p:val>
                                        </p:tav>
                                        <p:tav tm="100000">
                                          <p:val>
                                            <p:strVal val="#ppt_h"/>
                                          </p:val>
                                        </p:tav>
                                      </p:tavLst>
                                    </p:anim>
                                    <p:animEffect transition="in" filter="fade">
                                      <p:cBhvr>
                                        <p:cTn id="83" dur="500"/>
                                        <p:tgtEl>
                                          <p:spTgt spid="148"/>
                                        </p:tgtEl>
                                      </p:cBhvr>
                                    </p:animEffect>
                                  </p:childTnLst>
                                </p:cTn>
                              </p:par>
                              <p:par>
                                <p:cTn id="84" presetID="2" presetClass="entr" presetSubtype="8" accel="50000" decel="50000" fill="hold" nodeType="withEffect">
                                  <p:stCondLst>
                                    <p:cond delay="0"/>
                                  </p:stCondLst>
                                  <p:childTnLst>
                                    <p:set>
                                      <p:cBhvr>
                                        <p:cTn id="85" dur="1" fill="hold">
                                          <p:stCondLst>
                                            <p:cond delay="0"/>
                                          </p:stCondLst>
                                        </p:cTn>
                                        <p:tgtEl>
                                          <p:spTgt spid="142"/>
                                        </p:tgtEl>
                                        <p:attrNameLst>
                                          <p:attrName>style.visibility</p:attrName>
                                        </p:attrNameLst>
                                      </p:cBhvr>
                                      <p:to>
                                        <p:strVal val="visible"/>
                                      </p:to>
                                    </p:set>
                                    <p:anim calcmode="lin" valueType="num">
                                      <p:cBhvr additive="base">
                                        <p:cTn id="86" dur="1000" fill="hold"/>
                                        <p:tgtEl>
                                          <p:spTgt spid="142"/>
                                        </p:tgtEl>
                                        <p:attrNameLst>
                                          <p:attrName>ppt_x</p:attrName>
                                        </p:attrNameLst>
                                      </p:cBhvr>
                                      <p:tavLst>
                                        <p:tav tm="0">
                                          <p:val>
                                            <p:strVal val="0-#ppt_w/2"/>
                                          </p:val>
                                        </p:tav>
                                        <p:tav tm="100000">
                                          <p:val>
                                            <p:strVal val="#ppt_x"/>
                                          </p:val>
                                        </p:tav>
                                      </p:tavLst>
                                    </p:anim>
                                    <p:anim calcmode="lin" valueType="num">
                                      <p:cBhvr additive="base">
                                        <p:cTn id="8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4483004" y="3386663"/>
            <a:ext cx="1483277" cy="1028392"/>
            <a:chOff x="3362253" y="2517137"/>
            <a:chExt cx="1112458" cy="771294"/>
          </a:xfrm>
        </p:grpSpPr>
        <p:sp>
          <p:nvSpPr>
            <p:cNvPr id="79" name="Round Diagonal Corner Rectangle 78"/>
            <p:cNvSpPr/>
            <p:nvPr/>
          </p:nvSpPr>
          <p:spPr>
            <a:xfrm rot="10800000" flipH="1" flipV="1">
              <a:off x="3364530" y="2542534"/>
              <a:ext cx="1110181" cy="745897"/>
            </a:xfrm>
            <a:prstGeom prst="round2DiagRect">
              <a:avLst>
                <a:gd name="adj1" fmla="val 39154"/>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80" name="Round Diagonal Corner Rectangle 79"/>
            <p:cNvSpPr/>
            <p:nvPr/>
          </p:nvSpPr>
          <p:spPr>
            <a:xfrm rot="10800000" flipH="1" flipV="1">
              <a:off x="3362253" y="2517137"/>
              <a:ext cx="1110181" cy="745897"/>
            </a:xfrm>
            <a:prstGeom prst="round2DiagRect">
              <a:avLst>
                <a:gd name="adj1" fmla="val 39154"/>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81" name="Group 80"/>
          <p:cNvGrpSpPr/>
          <p:nvPr/>
        </p:nvGrpSpPr>
        <p:grpSpPr>
          <a:xfrm>
            <a:off x="6185329" y="3402990"/>
            <a:ext cx="1752171" cy="1252669"/>
            <a:chOff x="4638997" y="2552242"/>
            <a:chExt cx="1314128" cy="939502"/>
          </a:xfrm>
        </p:grpSpPr>
        <p:sp>
          <p:nvSpPr>
            <p:cNvPr id="82" name="Round Diagonal Corner Rectangle 81"/>
            <p:cNvSpPr/>
            <p:nvPr/>
          </p:nvSpPr>
          <p:spPr>
            <a:xfrm rot="10800000" flipV="1">
              <a:off x="4638997" y="2577119"/>
              <a:ext cx="1314124" cy="914625"/>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83" name="Round Diagonal Corner Rectangle 82"/>
            <p:cNvSpPr/>
            <p:nvPr/>
          </p:nvSpPr>
          <p:spPr>
            <a:xfrm rot="10800000" flipV="1">
              <a:off x="4639001" y="2552242"/>
              <a:ext cx="1314124" cy="914625"/>
            </a:xfrm>
            <a:prstGeom prst="round2DiagRect">
              <a:avLst>
                <a:gd name="adj1" fmla="val 391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84" name="Group 83"/>
          <p:cNvGrpSpPr/>
          <p:nvPr/>
        </p:nvGrpSpPr>
        <p:grpSpPr>
          <a:xfrm>
            <a:off x="6067887" y="2016843"/>
            <a:ext cx="1869613" cy="1326647"/>
            <a:chOff x="4550915" y="1512632"/>
            <a:chExt cx="1402210" cy="994985"/>
          </a:xfrm>
        </p:grpSpPr>
        <p:sp>
          <p:nvSpPr>
            <p:cNvPr id="85" name="Round Diagonal Corner Rectangle 84"/>
            <p:cNvSpPr/>
            <p:nvPr/>
          </p:nvSpPr>
          <p:spPr>
            <a:xfrm rot="10800000">
              <a:off x="4550915" y="1531687"/>
              <a:ext cx="1402206" cy="975930"/>
            </a:xfrm>
            <a:prstGeom prst="round2DiagRect">
              <a:avLst>
                <a:gd name="adj1" fmla="val 39154"/>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86" name="Round Diagonal Corner Rectangle 85"/>
            <p:cNvSpPr/>
            <p:nvPr/>
          </p:nvSpPr>
          <p:spPr>
            <a:xfrm rot="10800000">
              <a:off x="4550919" y="1512632"/>
              <a:ext cx="1402206" cy="975930"/>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87" name="Group 86"/>
          <p:cNvGrpSpPr/>
          <p:nvPr/>
        </p:nvGrpSpPr>
        <p:grpSpPr>
          <a:xfrm>
            <a:off x="3476623" y="1414523"/>
            <a:ext cx="2454871" cy="1813136"/>
            <a:chOff x="2607467" y="1060892"/>
            <a:chExt cx="1841153" cy="1359852"/>
          </a:xfrm>
        </p:grpSpPr>
        <p:sp>
          <p:nvSpPr>
            <p:cNvPr id="88" name="Round Diagonal Corner Rectangle 87"/>
            <p:cNvSpPr/>
            <p:nvPr/>
          </p:nvSpPr>
          <p:spPr>
            <a:xfrm rot="10800000" flipH="1">
              <a:off x="2609055" y="1082809"/>
              <a:ext cx="1839565" cy="133793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89" name="Round Diagonal Corner Rectangle 88"/>
            <p:cNvSpPr/>
            <p:nvPr/>
          </p:nvSpPr>
          <p:spPr>
            <a:xfrm rot="10800000" flipH="1">
              <a:off x="2607467" y="1060892"/>
              <a:ext cx="1839565" cy="1337935"/>
            </a:xfrm>
            <a:prstGeom prst="round2DiagRect">
              <a:avLst>
                <a:gd name="adj1" fmla="val 3915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77" name="Oval 76"/>
          <p:cNvSpPr/>
          <p:nvPr/>
        </p:nvSpPr>
        <p:spPr>
          <a:xfrm>
            <a:off x="5485215" y="2746585"/>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0" name="Slide Number Placeholder 29"/>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5</a:t>
            </a:fld>
            <a:endParaRPr lang="en-US" dirty="0">
              <a:solidFill>
                <a:prstClr val="black">
                  <a:lumMod val="75000"/>
                  <a:lumOff val="25000"/>
                </a:prstClr>
              </a:solidFill>
            </a:endParaRPr>
          </a:p>
        </p:txBody>
      </p:sp>
      <p:sp>
        <p:nvSpPr>
          <p:cNvPr id="7" name="Title 6"/>
          <p:cNvSpPr>
            <a:spLocks noGrp="1"/>
          </p:cNvSpPr>
          <p:nvPr>
            <p:ph type="title"/>
          </p:nvPr>
        </p:nvSpPr>
        <p:spPr/>
        <p:txBody>
          <a:bodyPr>
            <a:normAutofit fontScale="90000"/>
          </a:bodyPr>
          <a:lstStyle/>
          <a:p>
            <a:r>
              <a:rPr lang="en-US" dirty="0" smtClean="0"/>
              <a:t>Energy Infographic 01</a:t>
            </a:r>
            <a:endParaRPr lang="en-US" dirty="0"/>
          </a:p>
        </p:txBody>
      </p:sp>
      <p:sp>
        <p:nvSpPr>
          <p:cNvPr id="8" name="Text Placeholder 7"/>
          <p:cNvSpPr>
            <a:spLocks noGrp="1"/>
          </p:cNvSpPr>
          <p:nvPr>
            <p:ph type="body" sz="half" idx="2"/>
          </p:nvPr>
        </p:nvSpPr>
        <p:spPr/>
        <p:txBody>
          <a:bodyPr/>
          <a:lstStyle/>
          <a:p>
            <a:r>
              <a:rPr lang="en-US" dirty="0" smtClean="0"/>
              <a:t>Energy Infographic 01</a:t>
            </a:r>
            <a:endParaRPr lang="en-US" dirty="0"/>
          </a:p>
        </p:txBody>
      </p:sp>
      <p:sp>
        <p:nvSpPr>
          <p:cNvPr id="2053" name="Freeform 5"/>
          <p:cNvSpPr/>
          <p:nvPr/>
        </p:nvSpPr>
        <p:spPr bwMode="auto">
          <a:xfrm>
            <a:off x="5541435" y="3318083"/>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3" name="Oval 62"/>
          <p:cNvSpPr/>
          <p:nvPr/>
        </p:nvSpPr>
        <p:spPr>
          <a:xfrm>
            <a:off x="5887046" y="3126059"/>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8" name="Rectangle 67"/>
          <p:cNvSpPr/>
          <p:nvPr/>
        </p:nvSpPr>
        <p:spPr>
          <a:xfrm>
            <a:off x="0" y="6004985"/>
            <a:ext cx="12192000" cy="112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90" name="Group 89"/>
          <p:cNvGrpSpPr/>
          <p:nvPr/>
        </p:nvGrpSpPr>
        <p:grpSpPr>
          <a:xfrm>
            <a:off x="4847324" y="4622489"/>
            <a:ext cx="1128553" cy="786239"/>
            <a:chOff x="3360240" y="2517137"/>
            <a:chExt cx="1112194" cy="774844"/>
          </a:xfrm>
        </p:grpSpPr>
        <p:sp>
          <p:nvSpPr>
            <p:cNvPr id="91" name="Round Diagonal Corner Rectangle 90"/>
            <p:cNvSpPr/>
            <p:nvPr/>
          </p:nvSpPr>
          <p:spPr>
            <a:xfrm rot="10800000" flipH="1" flipV="1">
              <a:off x="3360240" y="2546083"/>
              <a:ext cx="1110180" cy="745898"/>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2" name="Round Diagonal Corner Rectangle 91"/>
            <p:cNvSpPr/>
            <p:nvPr/>
          </p:nvSpPr>
          <p:spPr>
            <a:xfrm rot="10800000" flipH="1" flipV="1">
              <a:off x="3362253" y="2517137"/>
              <a:ext cx="1110181" cy="745897"/>
            </a:xfrm>
            <a:prstGeom prst="round2DiagRect">
              <a:avLst>
                <a:gd name="adj1" fmla="val 3915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93" name="Group 59"/>
          <p:cNvGrpSpPr/>
          <p:nvPr/>
        </p:nvGrpSpPr>
        <p:grpSpPr>
          <a:xfrm>
            <a:off x="8065782" y="3646729"/>
            <a:ext cx="3034927" cy="901856"/>
            <a:chOff x="7154104" y="3239108"/>
            <a:chExt cx="2276195" cy="676392"/>
          </a:xfrm>
        </p:grpSpPr>
        <p:sp>
          <p:nvSpPr>
            <p:cNvPr id="94" name="TextBox 93"/>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95" name="Rectangle 94"/>
            <p:cNvSpPr/>
            <p:nvPr/>
          </p:nvSpPr>
          <p:spPr>
            <a:xfrm>
              <a:off x="7154104" y="3239108"/>
              <a:ext cx="1033937" cy="184666"/>
            </a:xfrm>
            <a:prstGeom prst="rect">
              <a:avLst/>
            </a:prstGeom>
          </p:spPr>
          <p:txBody>
            <a:bodyPr wrap="none" lIns="0" tIns="0" rIns="0" bIns="0">
              <a:spAutoFit/>
            </a:bodyPr>
            <a:lstStyle/>
            <a:p>
              <a:pPr defTabSz="1375410"/>
              <a:r>
                <a:rPr lang="en-US" sz="1600" b="1" dirty="0">
                  <a:solidFill>
                    <a:srgbClr val="E33D3D"/>
                  </a:solidFill>
                </a:rPr>
                <a:t>Keyword Here</a:t>
              </a:r>
            </a:p>
          </p:txBody>
        </p:sp>
      </p:grpSp>
      <p:grpSp>
        <p:nvGrpSpPr>
          <p:cNvPr id="96" name="Group 58"/>
          <p:cNvGrpSpPr/>
          <p:nvPr/>
        </p:nvGrpSpPr>
        <p:grpSpPr>
          <a:xfrm>
            <a:off x="8065782" y="2046434"/>
            <a:ext cx="3034927" cy="875410"/>
            <a:chOff x="7174424" y="1405359"/>
            <a:chExt cx="2276195" cy="656557"/>
          </a:xfrm>
        </p:grpSpPr>
        <p:sp>
          <p:nvSpPr>
            <p:cNvPr id="97" name="TextBox 96"/>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98" name="Rectangle 97"/>
            <p:cNvSpPr/>
            <p:nvPr/>
          </p:nvSpPr>
          <p:spPr>
            <a:xfrm>
              <a:off x="7174424" y="1405359"/>
              <a:ext cx="1033937" cy="184666"/>
            </a:xfrm>
            <a:prstGeom prst="rect">
              <a:avLst/>
            </a:prstGeom>
          </p:spPr>
          <p:txBody>
            <a:bodyPr wrap="none" lIns="0" tIns="0" rIns="0" bIns="0">
              <a:spAutoFit/>
            </a:bodyPr>
            <a:lstStyle/>
            <a:p>
              <a:pPr defTabSz="1375410"/>
              <a:r>
                <a:rPr lang="en-US" sz="1600" b="1" dirty="0">
                  <a:solidFill>
                    <a:srgbClr val="7F7F7F"/>
                  </a:solidFill>
                </a:rPr>
                <a:t>Keyword Here</a:t>
              </a:r>
            </a:p>
          </p:txBody>
        </p:sp>
      </p:grpSp>
      <p:grpSp>
        <p:nvGrpSpPr>
          <p:cNvPr id="99" name="Group 56"/>
          <p:cNvGrpSpPr/>
          <p:nvPr/>
        </p:nvGrpSpPr>
        <p:grpSpPr>
          <a:xfrm>
            <a:off x="719347" y="1643811"/>
            <a:ext cx="2633453" cy="863287"/>
            <a:chOff x="4596" y="1425360"/>
            <a:chExt cx="1975090" cy="647465"/>
          </a:xfrm>
        </p:grpSpPr>
        <p:sp>
          <p:nvSpPr>
            <p:cNvPr id="100" name="TextBox 99"/>
            <p:cNvSpPr txBox="1"/>
            <p:nvPr/>
          </p:nvSpPr>
          <p:spPr>
            <a:xfrm>
              <a:off x="4596" y="1611304"/>
              <a:ext cx="1975090"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01" name="Rectangle 100"/>
            <p:cNvSpPr/>
            <p:nvPr/>
          </p:nvSpPr>
          <p:spPr>
            <a:xfrm>
              <a:off x="945747" y="1425360"/>
              <a:ext cx="1033937" cy="184666"/>
            </a:xfrm>
            <a:prstGeom prst="rect">
              <a:avLst/>
            </a:prstGeom>
          </p:spPr>
          <p:txBody>
            <a:bodyPr wrap="none" lIns="0" tIns="0" rIns="0" bIns="0">
              <a:spAutoFit/>
            </a:bodyPr>
            <a:lstStyle/>
            <a:p>
              <a:pPr algn="r" defTabSz="1375410"/>
              <a:r>
                <a:rPr lang="en-US" sz="1600" b="1" dirty="0">
                  <a:solidFill>
                    <a:srgbClr val="F34629"/>
                  </a:solidFill>
                </a:rPr>
                <a:t>Keyword Here</a:t>
              </a:r>
            </a:p>
          </p:txBody>
        </p:sp>
      </p:grpSp>
      <p:grpSp>
        <p:nvGrpSpPr>
          <p:cNvPr id="102" name="Group 56"/>
          <p:cNvGrpSpPr/>
          <p:nvPr/>
        </p:nvGrpSpPr>
        <p:grpSpPr>
          <a:xfrm>
            <a:off x="1307203" y="3505810"/>
            <a:ext cx="3034928" cy="875347"/>
            <a:chOff x="-296510" y="1416315"/>
            <a:chExt cx="2276196" cy="656510"/>
          </a:xfrm>
        </p:grpSpPr>
        <p:sp>
          <p:nvSpPr>
            <p:cNvPr id="103" name="TextBox 102"/>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04" name="Rectangle 103"/>
            <p:cNvSpPr/>
            <p:nvPr/>
          </p:nvSpPr>
          <p:spPr>
            <a:xfrm>
              <a:off x="945748" y="1416315"/>
              <a:ext cx="1033937" cy="184666"/>
            </a:xfrm>
            <a:prstGeom prst="rect">
              <a:avLst/>
            </a:prstGeom>
          </p:spPr>
          <p:txBody>
            <a:bodyPr wrap="none" lIns="0" tIns="0" rIns="0" bIns="0">
              <a:spAutoFit/>
            </a:bodyPr>
            <a:lstStyle/>
            <a:p>
              <a:pPr algn="r" defTabSz="1375410"/>
              <a:r>
                <a:rPr lang="en-US" sz="1600" b="1" dirty="0">
                  <a:solidFill>
                    <a:srgbClr val="595959"/>
                  </a:solidFill>
                </a:rPr>
                <a:t>Keyword Here</a:t>
              </a:r>
            </a:p>
          </p:txBody>
        </p:sp>
      </p:grpSp>
      <p:grpSp>
        <p:nvGrpSpPr>
          <p:cNvPr id="105" name="Group 56"/>
          <p:cNvGrpSpPr/>
          <p:nvPr/>
        </p:nvGrpSpPr>
        <p:grpSpPr>
          <a:xfrm>
            <a:off x="1672964" y="4657950"/>
            <a:ext cx="3034928" cy="849291"/>
            <a:chOff x="-296510" y="1435857"/>
            <a:chExt cx="2276196" cy="636968"/>
          </a:xfrm>
        </p:grpSpPr>
        <p:sp>
          <p:nvSpPr>
            <p:cNvPr id="106" name="TextBox 105"/>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07" name="Rectangle 106"/>
            <p:cNvSpPr/>
            <p:nvPr/>
          </p:nvSpPr>
          <p:spPr>
            <a:xfrm>
              <a:off x="945748" y="1435857"/>
              <a:ext cx="1033937" cy="184666"/>
            </a:xfrm>
            <a:prstGeom prst="rect">
              <a:avLst/>
            </a:prstGeom>
          </p:spPr>
          <p:txBody>
            <a:bodyPr wrap="none" lIns="0" tIns="0" rIns="0" bIns="0">
              <a:spAutoFit/>
            </a:bodyPr>
            <a:lstStyle/>
            <a:p>
              <a:pPr algn="r" defTabSz="1375410"/>
              <a:r>
                <a:rPr lang="en-US" sz="1600" b="1" dirty="0">
                  <a:solidFill>
                    <a:srgbClr val="7F7F7F"/>
                  </a:solidFill>
                </a:rPr>
                <a:t>Keyword Here</a:t>
              </a:r>
            </a:p>
          </p:txBody>
        </p:sp>
      </p:grpSp>
      <p:grpSp>
        <p:nvGrpSpPr>
          <p:cNvPr id="108" name="Group 107"/>
          <p:cNvGrpSpPr/>
          <p:nvPr/>
        </p:nvGrpSpPr>
        <p:grpSpPr>
          <a:xfrm>
            <a:off x="4254235" y="1701095"/>
            <a:ext cx="884075" cy="1215603"/>
            <a:chOff x="8597901" y="2862263"/>
            <a:chExt cx="571500" cy="785813"/>
          </a:xfrm>
          <a:solidFill>
            <a:schemeClr val="bg1"/>
          </a:solidFill>
        </p:grpSpPr>
        <p:sp>
          <p:nvSpPr>
            <p:cNvPr id="109"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0"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1"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13" name="Group 112"/>
          <p:cNvGrpSpPr/>
          <p:nvPr/>
        </p:nvGrpSpPr>
        <p:grpSpPr>
          <a:xfrm>
            <a:off x="6665159" y="2309640"/>
            <a:ext cx="736600" cy="736600"/>
            <a:chOff x="3119438" y="3767138"/>
            <a:chExt cx="552450" cy="552450"/>
          </a:xfrm>
          <a:solidFill>
            <a:schemeClr val="bg1"/>
          </a:solidFill>
        </p:grpSpPr>
        <p:sp>
          <p:nvSpPr>
            <p:cNvPr id="114"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5"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116" name="Freeform 8"/>
          <p:cNvSpPr>
            <a:spLocks noEditPoints="1"/>
          </p:cNvSpPr>
          <p:nvPr/>
        </p:nvSpPr>
        <p:spPr bwMode="auto">
          <a:xfrm>
            <a:off x="4903411" y="3604139"/>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defTabSz="1375410" rtl="1"/>
            <a:endParaRPr lang="en-US" sz="2665" dirty="0">
              <a:solidFill>
                <a:prstClr val="black"/>
              </a:solidFill>
            </a:endParaRPr>
          </a:p>
        </p:txBody>
      </p:sp>
      <p:sp>
        <p:nvSpPr>
          <p:cNvPr id="117" name="Freeform 38"/>
          <p:cNvSpPr>
            <a:spLocks noEditPoints="1"/>
          </p:cNvSpPr>
          <p:nvPr/>
        </p:nvSpPr>
        <p:spPr bwMode="auto">
          <a:xfrm>
            <a:off x="6811090" y="3610017"/>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118" name="Group 117"/>
          <p:cNvGrpSpPr/>
          <p:nvPr/>
        </p:nvGrpSpPr>
        <p:grpSpPr>
          <a:xfrm>
            <a:off x="5134315" y="4814858"/>
            <a:ext cx="554567" cy="368300"/>
            <a:chOff x="8291513" y="4287838"/>
            <a:chExt cx="415925" cy="276225"/>
          </a:xfrm>
          <a:solidFill>
            <a:schemeClr val="bg1"/>
          </a:solidFill>
        </p:grpSpPr>
        <p:sp>
          <p:nvSpPr>
            <p:cNvPr id="119" name="Freeform 6"/>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0" name="Freeform 7"/>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121" name="Oval 120"/>
          <p:cNvSpPr/>
          <p:nvPr/>
        </p:nvSpPr>
        <p:spPr>
          <a:xfrm>
            <a:off x="5958857" y="4493802"/>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downLeft)">
                                      <p:cBhvr>
                                        <p:cTn id="7" dur="500"/>
                                        <p:tgtEl>
                                          <p:spTgt spid="6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wipe(down)">
                                      <p:cBhvr>
                                        <p:cTn id="11" dur="500"/>
                                        <p:tgtEl>
                                          <p:spTgt spid="205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p:cTn id="14" dur="500" fill="hold"/>
                                        <p:tgtEl>
                                          <p:spTgt spid="63"/>
                                        </p:tgtEl>
                                        <p:attrNameLst>
                                          <p:attrName>ppt_w</p:attrName>
                                        </p:attrNameLst>
                                      </p:cBhvr>
                                      <p:tavLst>
                                        <p:tav tm="0">
                                          <p:val>
                                            <p:fltVal val="0"/>
                                          </p:val>
                                        </p:tav>
                                        <p:tav tm="100000">
                                          <p:val>
                                            <p:strVal val="#ppt_w"/>
                                          </p:val>
                                        </p:tav>
                                      </p:tavLst>
                                    </p:anim>
                                    <p:anim calcmode="lin" valueType="num">
                                      <p:cBhvr>
                                        <p:cTn id="15" dur="500" fill="hold"/>
                                        <p:tgtEl>
                                          <p:spTgt spid="63"/>
                                        </p:tgtEl>
                                        <p:attrNameLst>
                                          <p:attrName>ppt_h</p:attrName>
                                        </p:attrNameLst>
                                      </p:cBhvr>
                                      <p:tavLst>
                                        <p:tav tm="0">
                                          <p:val>
                                            <p:fltVal val="0"/>
                                          </p:val>
                                        </p:tav>
                                        <p:tav tm="100000">
                                          <p:val>
                                            <p:strVal val="#ppt_h"/>
                                          </p:val>
                                        </p:tav>
                                      </p:tavLst>
                                    </p:anim>
                                    <p:animEffect transition="in" filter="fade">
                                      <p:cBhvr>
                                        <p:cTn id="16" dur="500"/>
                                        <p:tgtEl>
                                          <p:spTgt spid="6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08"/>
                                        </p:tgtEl>
                                        <p:attrNameLst>
                                          <p:attrName>style.visibility</p:attrName>
                                        </p:attrNameLst>
                                      </p:cBhvr>
                                      <p:to>
                                        <p:strVal val="visible"/>
                                      </p:to>
                                    </p:set>
                                    <p:anim calcmode="lin" valueType="num">
                                      <p:cBhvr>
                                        <p:cTn id="32" dur="500" fill="hold"/>
                                        <p:tgtEl>
                                          <p:spTgt spid="108"/>
                                        </p:tgtEl>
                                        <p:attrNameLst>
                                          <p:attrName>ppt_w</p:attrName>
                                        </p:attrNameLst>
                                      </p:cBhvr>
                                      <p:tavLst>
                                        <p:tav tm="0">
                                          <p:val>
                                            <p:fltVal val="0"/>
                                          </p:val>
                                        </p:tav>
                                        <p:tav tm="100000">
                                          <p:val>
                                            <p:strVal val="#ppt_w"/>
                                          </p:val>
                                        </p:tav>
                                      </p:tavLst>
                                    </p:anim>
                                    <p:anim calcmode="lin" valueType="num">
                                      <p:cBhvr>
                                        <p:cTn id="33" dur="500" fill="hold"/>
                                        <p:tgtEl>
                                          <p:spTgt spid="108"/>
                                        </p:tgtEl>
                                        <p:attrNameLst>
                                          <p:attrName>ppt_h</p:attrName>
                                        </p:attrNameLst>
                                      </p:cBhvr>
                                      <p:tavLst>
                                        <p:tav tm="0">
                                          <p:val>
                                            <p:fltVal val="0"/>
                                          </p:val>
                                        </p:tav>
                                        <p:tav tm="100000">
                                          <p:val>
                                            <p:strVal val="#ppt_h"/>
                                          </p:val>
                                        </p:tav>
                                      </p:tavLst>
                                    </p:anim>
                                    <p:animEffect transition="in" filter="fade">
                                      <p:cBhvr>
                                        <p:cTn id="34" dur="500"/>
                                        <p:tgtEl>
                                          <p:spTgt spid="108"/>
                                        </p:tgtEl>
                                      </p:cBhvr>
                                    </p:animEffect>
                                  </p:childTnLst>
                                </p:cTn>
                              </p:par>
                              <p:par>
                                <p:cTn id="35" presetID="2" presetClass="entr" presetSubtype="8" accel="50000" decel="5000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anim calcmode="lin" valueType="num">
                                      <p:cBhvr additive="base">
                                        <p:cTn id="37" dur="500" fill="hold"/>
                                        <p:tgtEl>
                                          <p:spTgt spid="99"/>
                                        </p:tgtEl>
                                        <p:attrNameLst>
                                          <p:attrName>ppt_x</p:attrName>
                                        </p:attrNameLst>
                                      </p:cBhvr>
                                      <p:tavLst>
                                        <p:tav tm="0">
                                          <p:val>
                                            <p:strVal val="0-#ppt_w/2"/>
                                          </p:val>
                                        </p:tav>
                                        <p:tav tm="100000">
                                          <p:val>
                                            <p:strVal val="#ppt_x"/>
                                          </p:val>
                                        </p:tav>
                                      </p:tavLst>
                                    </p:anim>
                                    <p:anim calcmode="lin" valueType="num">
                                      <p:cBhvr additive="base">
                                        <p:cTn id="38" dur="500" fill="hold"/>
                                        <p:tgtEl>
                                          <p:spTgt spid="99"/>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 calcmode="lin" valueType="num">
                                      <p:cBhvr>
                                        <p:cTn id="48" dur="500" fill="hold"/>
                                        <p:tgtEl>
                                          <p:spTgt spid="113"/>
                                        </p:tgtEl>
                                        <p:attrNameLst>
                                          <p:attrName>ppt_w</p:attrName>
                                        </p:attrNameLst>
                                      </p:cBhvr>
                                      <p:tavLst>
                                        <p:tav tm="0">
                                          <p:val>
                                            <p:fltVal val="0"/>
                                          </p:val>
                                        </p:tav>
                                        <p:tav tm="100000">
                                          <p:val>
                                            <p:strVal val="#ppt_w"/>
                                          </p:val>
                                        </p:tav>
                                      </p:tavLst>
                                    </p:anim>
                                    <p:anim calcmode="lin" valueType="num">
                                      <p:cBhvr>
                                        <p:cTn id="49" dur="500" fill="hold"/>
                                        <p:tgtEl>
                                          <p:spTgt spid="113"/>
                                        </p:tgtEl>
                                        <p:attrNameLst>
                                          <p:attrName>ppt_h</p:attrName>
                                        </p:attrNameLst>
                                      </p:cBhvr>
                                      <p:tavLst>
                                        <p:tav tm="0">
                                          <p:val>
                                            <p:fltVal val="0"/>
                                          </p:val>
                                        </p:tav>
                                        <p:tav tm="100000">
                                          <p:val>
                                            <p:strVal val="#ppt_h"/>
                                          </p:val>
                                        </p:tav>
                                      </p:tavLst>
                                    </p:anim>
                                    <p:animEffect transition="in" filter="fade">
                                      <p:cBhvr>
                                        <p:cTn id="50" dur="500"/>
                                        <p:tgtEl>
                                          <p:spTgt spid="113"/>
                                        </p:tgtEl>
                                      </p:cBhvr>
                                    </p:animEffect>
                                  </p:childTnLst>
                                </p:cTn>
                              </p:par>
                              <p:par>
                                <p:cTn id="51" presetID="2" presetClass="entr" presetSubtype="2" accel="50000" decel="5000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117"/>
                                        </p:tgtEl>
                                        <p:attrNameLst>
                                          <p:attrName>style.visibility</p:attrName>
                                        </p:attrNameLst>
                                      </p:cBhvr>
                                      <p:to>
                                        <p:strVal val="visible"/>
                                      </p:to>
                                    </p:set>
                                    <p:anim calcmode="lin" valueType="num">
                                      <p:cBhvr>
                                        <p:cTn id="64" dur="500" fill="hold"/>
                                        <p:tgtEl>
                                          <p:spTgt spid="117"/>
                                        </p:tgtEl>
                                        <p:attrNameLst>
                                          <p:attrName>ppt_w</p:attrName>
                                        </p:attrNameLst>
                                      </p:cBhvr>
                                      <p:tavLst>
                                        <p:tav tm="0">
                                          <p:val>
                                            <p:fltVal val="0"/>
                                          </p:val>
                                        </p:tav>
                                        <p:tav tm="100000">
                                          <p:val>
                                            <p:strVal val="#ppt_w"/>
                                          </p:val>
                                        </p:tav>
                                      </p:tavLst>
                                    </p:anim>
                                    <p:anim calcmode="lin" valueType="num">
                                      <p:cBhvr>
                                        <p:cTn id="65" dur="500" fill="hold"/>
                                        <p:tgtEl>
                                          <p:spTgt spid="117"/>
                                        </p:tgtEl>
                                        <p:attrNameLst>
                                          <p:attrName>ppt_h</p:attrName>
                                        </p:attrNameLst>
                                      </p:cBhvr>
                                      <p:tavLst>
                                        <p:tav tm="0">
                                          <p:val>
                                            <p:fltVal val="0"/>
                                          </p:val>
                                        </p:tav>
                                        <p:tav tm="100000">
                                          <p:val>
                                            <p:strVal val="#ppt_h"/>
                                          </p:val>
                                        </p:tav>
                                      </p:tavLst>
                                    </p:anim>
                                    <p:animEffect transition="in" filter="fade">
                                      <p:cBhvr>
                                        <p:cTn id="66" dur="500"/>
                                        <p:tgtEl>
                                          <p:spTgt spid="117"/>
                                        </p:tgtEl>
                                      </p:cBhvr>
                                    </p:animEffect>
                                  </p:childTnLst>
                                </p:cTn>
                              </p:par>
                              <p:par>
                                <p:cTn id="67" presetID="2" presetClass="entr" presetSubtype="2" accel="50000" decel="5000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additive="base">
                                        <p:cTn id="69" dur="500" fill="hold"/>
                                        <p:tgtEl>
                                          <p:spTgt spid="93"/>
                                        </p:tgtEl>
                                        <p:attrNameLst>
                                          <p:attrName>ppt_x</p:attrName>
                                        </p:attrNameLst>
                                      </p:cBhvr>
                                      <p:tavLst>
                                        <p:tav tm="0">
                                          <p:val>
                                            <p:strVal val="1+#ppt_w/2"/>
                                          </p:val>
                                        </p:tav>
                                        <p:tav tm="100000">
                                          <p:val>
                                            <p:strVal val="#ppt_x"/>
                                          </p:val>
                                        </p:tav>
                                      </p:tavLst>
                                    </p:anim>
                                    <p:anim calcmode="lin" valueType="num">
                                      <p:cBhvr additive="base">
                                        <p:cTn id="70" dur="500" fill="hold"/>
                                        <p:tgtEl>
                                          <p:spTgt spid="93"/>
                                        </p:tgtEl>
                                        <p:attrNameLst>
                                          <p:attrName>ppt_y</p:attrName>
                                        </p:attrNameLst>
                                      </p:cBhvr>
                                      <p:tavLst>
                                        <p:tav tm="0">
                                          <p:val>
                                            <p:strVal val="#ppt_y"/>
                                          </p:val>
                                        </p:tav>
                                        <p:tav tm="100000">
                                          <p:val>
                                            <p:strVal val="#ppt_y"/>
                                          </p:val>
                                        </p:tav>
                                      </p:tavLst>
                                    </p:anim>
                                  </p:childTnLst>
                                </p:cTn>
                              </p:par>
                            </p:childTnLst>
                          </p:cTn>
                        </p:par>
                        <p:par>
                          <p:cTn id="71" fill="hold">
                            <p:stCondLst>
                              <p:cond delay="4500"/>
                            </p:stCondLst>
                            <p:childTnLst>
                              <p:par>
                                <p:cTn id="72" presetID="53" presetClass="entr" presetSubtype="16" fill="hold" nodeType="afterEffect">
                                  <p:stCondLst>
                                    <p:cond delay="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 calcmode="lin" valueType="num">
                                      <p:cBhvr>
                                        <p:cTn id="80" dur="500" fill="hold"/>
                                        <p:tgtEl>
                                          <p:spTgt spid="116"/>
                                        </p:tgtEl>
                                        <p:attrNameLst>
                                          <p:attrName>ppt_w</p:attrName>
                                        </p:attrNameLst>
                                      </p:cBhvr>
                                      <p:tavLst>
                                        <p:tav tm="0">
                                          <p:val>
                                            <p:fltVal val="0"/>
                                          </p:val>
                                        </p:tav>
                                        <p:tav tm="100000">
                                          <p:val>
                                            <p:strVal val="#ppt_w"/>
                                          </p:val>
                                        </p:tav>
                                      </p:tavLst>
                                    </p:anim>
                                    <p:anim calcmode="lin" valueType="num">
                                      <p:cBhvr>
                                        <p:cTn id="81" dur="500" fill="hold"/>
                                        <p:tgtEl>
                                          <p:spTgt spid="116"/>
                                        </p:tgtEl>
                                        <p:attrNameLst>
                                          <p:attrName>ppt_h</p:attrName>
                                        </p:attrNameLst>
                                      </p:cBhvr>
                                      <p:tavLst>
                                        <p:tav tm="0">
                                          <p:val>
                                            <p:fltVal val="0"/>
                                          </p:val>
                                        </p:tav>
                                        <p:tav tm="100000">
                                          <p:val>
                                            <p:strVal val="#ppt_h"/>
                                          </p:val>
                                        </p:tav>
                                      </p:tavLst>
                                    </p:anim>
                                    <p:animEffect transition="in" filter="fade">
                                      <p:cBhvr>
                                        <p:cTn id="82" dur="500"/>
                                        <p:tgtEl>
                                          <p:spTgt spid="116"/>
                                        </p:tgtEl>
                                      </p:cBhvr>
                                    </p:animEffect>
                                  </p:childTnLst>
                                </p:cTn>
                              </p:par>
                              <p:par>
                                <p:cTn id="83" presetID="2" presetClass="entr" presetSubtype="8" accel="50000" decel="50000" fill="hold" nodeType="with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additive="base">
                                        <p:cTn id="85" dur="500" fill="hold"/>
                                        <p:tgtEl>
                                          <p:spTgt spid="102"/>
                                        </p:tgtEl>
                                        <p:attrNameLst>
                                          <p:attrName>ppt_x</p:attrName>
                                        </p:attrNameLst>
                                      </p:cBhvr>
                                      <p:tavLst>
                                        <p:tav tm="0">
                                          <p:val>
                                            <p:strVal val="0-#ppt_w/2"/>
                                          </p:val>
                                        </p:tav>
                                        <p:tav tm="100000">
                                          <p:val>
                                            <p:strVal val="#ppt_x"/>
                                          </p:val>
                                        </p:tav>
                                      </p:tavLst>
                                    </p:anim>
                                    <p:anim calcmode="lin" valueType="num">
                                      <p:cBhvr additive="base">
                                        <p:cTn id="86" dur="500" fill="hold"/>
                                        <p:tgtEl>
                                          <p:spTgt spid="102"/>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53" presetClass="entr" presetSubtype="16" fill="hold" grpId="0" nodeType="afterEffect">
                                  <p:stCondLst>
                                    <p:cond delay="0"/>
                                  </p:stCondLst>
                                  <p:childTnLst>
                                    <p:set>
                                      <p:cBhvr>
                                        <p:cTn id="89" dur="1" fill="hold">
                                          <p:stCondLst>
                                            <p:cond delay="0"/>
                                          </p:stCondLst>
                                        </p:cTn>
                                        <p:tgtEl>
                                          <p:spTgt spid="121"/>
                                        </p:tgtEl>
                                        <p:attrNameLst>
                                          <p:attrName>style.visibility</p:attrName>
                                        </p:attrNameLst>
                                      </p:cBhvr>
                                      <p:to>
                                        <p:strVal val="visible"/>
                                      </p:to>
                                    </p:set>
                                    <p:anim calcmode="lin" valueType="num">
                                      <p:cBhvr>
                                        <p:cTn id="90" dur="500" fill="hold"/>
                                        <p:tgtEl>
                                          <p:spTgt spid="121"/>
                                        </p:tgtEl>
                                        <p:attrNameLst>
                                          <p:attrName>ppt_w</p:attrName>
                                        </p:attrNameLst>
                                      </p:cBhvr>
                                      <p:tavLst>
                                        <p:tav tm="0">
                                          <p:val>
                                            <p:fltVal val="0"/>
                                          </p:val>
                                        </p:tav>
                                        <p:tav tm="100000">
                                          <p:val>
                                            <p:strVal val="#ppt_w"/>
                                          </p:val>
                                        </p:tav>
                                      </p:tavLst>
                                    </p:anim>
                                    <p:anim calcmode="lin" valueType="num">
                                      <p:cBhvr>
                                        <p:cTn id="91" dur="500" fill="hold"/>
                                        <p:tgtEl>
                                          <p:spTgt spid="121"/>
                                        </p:tgtEl>
                                        <p:attrNameLst>
                                          <p:attrName>ppt_h</p:attrName>
                                        </p:attrNameLst>
                                      </p:cBhvr>
                                      <p:tavLst>
                                        <p:tav tm="0">
                                          <p:val>
                                            <p:fltVal val="0"/>
                                          </p:val>
                                        </p:tav>
                                        <p:tav tm="100000">
                                          <p:val>
                                            <p:strVal val="#ppt_h"/>
                                          </p:val>
                                        </p:tav>
                                      </p:tavLst>
                                    </p:anim>
                                    <p:animEffect transition="in" filter="fade">
                                      <p:cBhvr>
                                        <p:cTn id="92" dur="500"/>
                                        <p:tgtEl>
                                          <p:spTgt spid="121"/>
                                        </p:tgtEl>
                                      </p:cBhvr>
                                    </p:animEffect>
                                  </p:childTnLst>
                                </p:cTn>
                              </p:par>
                            </p:childTnLst>
                          </p:cTn>
                        </p:par>
                        <p:par>
                          <p:cTn id="93" fill="hold">
                            <p:stCondLst>
                              <p:cond delay="6000"/>
                            </p:stCondLst>
                            <p:childTnLst>
                              <p:par>
                                <p:cTn id="94" presetID="53" presetClass="entr" presetSubtype="16" fill="hold" nodeType="afterEffect">
                                  <p:stCondLst>
                                    <p:cond delay="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Effect transition="in" filter="fade">
                                      <p:cBhvr>
                                        <p:cTn id="98" dur="500"/>
                                        <p:tgtEl>
                                          <p:spTgt spid="9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500" fill="hold"/>
                                        <p:tgtEl>
                                          <p:spTgt spid="118"/>
                                        </p:tgtEl>
                                        <p:attrNameLst>
                                          <p:attrName>ppt_w</p:attrName>
                                        </p:attrNameLst>
                                      </p:cBhvr>
                                      <p:tavLst>
                                        <p:tav tm="0">
                                          <p:val>
                                            <p:fltVal val="0"/>
                                          </p:val>
                                        </p:tav>
                                        <p:tav tm="100000">
                                          <p:val>
                                            <p:strVal val="#ppt_w"/>
                                          </p:val>
                                        </p:tav>
                                      </p:tavLst>
                                    </p:anim>
                                    <p:anim calcmode="lin" valueType="num">
                                      <p:cBhvr>
                                        <p:cTn id="103" dur="500" fill="hold"/>
                                        <p:tgtEl>
                                          <p:spTgt spid="118"/>
                                        </p:tgtEl>
                                        <p:attrNameLst>
                                          <p:attrName>ppt_h</p:attrName>
                                        </p:attrNameLst>
                                      </p:cBhvr>
                                      <p:tavLst>
                                        <p:tav tm="0">
                                          <p:val>
                                            <p:fltVal val="0"/>
                                          </p:val>
                                        </p:tav>
                                        <p:tav tm="100000">
                                          <p:val>
                                            <p:strVal val="#ppt_h"/>
                                          </p:val>
                                        </p:tav>
                                      </p:tavLst>
                                    </p:anim>
                                    <p:animEffect transition="in" filter="fade">
                                      <p:cBhvr>
                                        <p:cTn id="104" dur="500"/>
                                        <p:tgtEl>
                                          <p:spTgt spid="118"/>
                                        </p:tgtEl>
                                      </p:cBhvr>
                                    </p:animEffect>
                                  </p:childTnLst>
                                </p:cTn>
                              </p:par>
                              <p:par>
                                <p:cTn id="105" presetID="2" presetClass="entr" presetSubtype="8" accel="50000" decel="50000" fill="hold" nodeType="withEffect">
                                  <p:stCondLst>
                                    <p:cond delay="0"/>
                                  </p:stCondLst>
                                  <p:childTnLst>
                                    <p:set>
                                      <p:cBhvr>
                                        <p:cTn id="106" dur="1" fill="hold">
                                          <p:stCondLst>
                                            <p:cond delay="0"/>
                                          </p:stCondLst>
                                        </p:cTn>
                                        <p:tgtEl>
                                          <p:spTgt spid="105"/>
                                        </p:tgtEl>
                                        <p:attrNameLst>
                                          <p:attrName>style.visibility</p:attrName>
                                        </p:attrNameLst>
                                      </p:cBhvr>
                                      <p:to>
                                        <p:strVal val="visible"/>
                                      </p:to>
                                    </p:set>
                                    <p:anim calcmode="lin" valueType="num">
                                      <p:cBhvr additive="base">
                                        <p:cTn id="107" dur="500" fill="hold"/>
                                        <p:tgtEl>
                                          <p:spTgt spid="105"/>
                                        </p:tgtEl>
                                        <p:attrNameLst>
                                          <p:attrName>ppt_x</p:attrName>
                                        </p:attrNameLst>
                                      </p:cBhvr>
                                      <p:tavLst>
                                        <p:tav tm="0">
                                          <p:val>
                                            <p:strVal val="0-#ppt_w/2"/>
                                          </p:val>
                                        </p:tav>
                                        <p:tav tm="100000">
                                          <p:val>
                                            <p:strVal val="#ppt_x"/>
                                          </p:val>
                                        </p:tav>
                                      </p:tavLst>
                                    </p:anim>
                                    <p:anim calcmode="lin" valueType="num">
                                      <p:cBhvr additive="base">
                                        <p:cTn id="108"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053" grpId="0" animBg="1"/>
      <p:bldP spid="63" grpId="0" animBg="1"/>
      <p:bldP spid="68" grpId="0" animBg="1"/>
      <p:bldP spid="116" grpId="0" animBg="1"/>
      <p:bldP spid="117"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val 128"/>
          <p:cNvSpPr>
            <a:spLocks noChangeAspect="1"/>
          </p:cNvSpPr>
          <p:nvPr/>
        </p:nvSpPr>
        <p:spPr>
          <a:xfrm>
            <a:off x="856322" y="3217458"/>
            <a:ext cx="1936877" cy="1936877"/>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nvGrpSpPr>
          <p:cNvPr id="155" name="Group 154"/>
          <p:cNvGrpSpPr/>
          <p:nvPr/>
        </p:nvGrpSpPr>
        <p:grpSpPr>
          <a:xfrm>
            <a:off x="1485459" y="3669013"/>
            <a:ext cx="678604" cy="1033769"/>
            <a:chOff x="-938213" y="903288"/>
            <a:chExt cx="1765301" cy="2689225"/>
          </a:xfrm>
          <a:solidFill>
            <a:schemeClr val="bg1"/>
          </a:solidFill>
        </p:grpSpPr>
        <p:sp>
          <p:nvSpPr>
            <p:cNvPr id="4113" name="Freeform 17"/>
            <p:cNvSpPr>
              <a:spLocks noEditPoints="1"/>
            </p:cNvSpPr>
            <p:nvPr/>
          </p:nvSpPr>
          <p:spPr bwMode="auto">
            <a:xfrm>
              <a:off x="-409575" y="3113088"/>
              <a:ext cx="708025" cy="479425"/>
            </a:xfrm>
            <a:custGeom>
              <a:avLst/>
              <a:gdLst/>
              <a:ahLst/>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14" name="Freeform 18"/>
            <p:cNvSpPr>
              <a:spLocks noEditPoints="1"/>
            </p:cNvSpPr>
            <p:nvPr/>
          </p:nvSpPr>
          <p:spPr bwMode="auto">
            <a:xfrm>
              <a:off x="-938213" y="903288"/>
              <a:ext cx="1765301" cy="2132013"/>
            </a:xfrm>
            <a:custGeom>
              <a:avLst/>
              <a:gdLst/>
              <a:ahLst/>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15" name="Freeform 19"/>
            <p:cNvSpPr>
              <a:spLocks noEditPoints="1"/>
            </p:cNvSpPr>
            <p:nvPr/>
          </p:nvSpPr>
          <p:spPr bwMode="auto">
            <a:xfrm>
              <a:off x="-319088" y="1490663"/>
              <a:ext cx="660400" cy="850900"/>
            </a:xfrm>
            <a:custGeom>
              <a:avLst/>
              <a:gdLst/>
              <a:ahLst/>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2" name="Slide Number Placeholder 1"/>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6</a:t>
            </a:fld>
            <a:endParaRPr lang="en-US" dirty="0">
              <a:solidFill>
                <a:prstClr val="black">
                  <a:lumMod val="75000"/>
                  <a:lumOff val="25000"/>
                </a:prstClr>
              </a:solidFill>
            </a:endParaRPr>
          </a:p>
        </p:txBody>
      </p:sp>
      <p:sp>
        <p:nvSpPr>
          <p:cNvPr id="3" name="Title 2"/>
          <p:cNvSpPr>
            <a:spLocks noGrp="1"/>
          </p:cNvSpPr>
          <p:nvPr>
            <p:ph type="title"/>
          </p:nvPr>
        </p:nvSpPr>
        <p:spPr/>
        <p:txBody>
          <a:bodyPr/>
          <a:lstStyle/>
          <a:p>
            <a:r>
              <a:rPr lang="en-US" dirty="0" smtClean="0"/>
              <a:t>Energy Infographic 03</a:t>
            </a:r>
            <a:endParaRPr lang="en-US" dirty="0"/>
          </a:p>
        </p:txBody>
      </p:sp>
      <p:sp>
        <p:nvSpPr>
          <p:cNvPr id="4" name="Text Placeholder 3"/>
          <p:cNvSpPr>
            <a:spLocks noGrp="1"/>
          </p:cNvSpPr>
          <p:nvPr>
            <p:ph type="body" sz="half" idx="2"/>
          </p:nvPr>
        </p:nvSpPr>
        <p:spPr/>
        <p:txBody>
          <a:bodyPr/>
          <a:lstStyle/>
          <a:p>
            <a:r>
              <a:rPr lang="en-US" dirty="0" smtClean="0"/>
              <a:t>Energy Infographic 03</a:t>
            </a:r>
            <a:endParaRPr lang="en-US" dirty="0"/>
          </a:p>
        </p:txBody>
      </p:sp>
      <p:sp>
        <p:nvSpPr>
          <p:cNvPr id="68" name="Arc 67"/>
          <p:cNvSpPr/>
          <p:nvPr/>
        </p:nvSpPr>
        <p:spPr>
          <a:xfrm rot="2548953" flipH="1">
            <a:off x="8610084" y="194899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grpSp>
        <p:nvGrpSpPr>
          <p:cNvPr id="82" name="Group 56"/>
          <p:cNvGrpSpPr/>
          <p:nvPr/>
        </p:nvGrpSpPr>
        <p:grpSpPr>
          <a:xfrm>
            <a:off x="8494584" y="4804475"/>
            <a:ext cx="2633453" cy="863287"/>
            <a:chOff x="4596" y="1425360"/>
            <a:chExt cx="1975090" cy="647465"/>
          </a:xfrm>
        </p:grpSpPr>
        <p:sp>
          <p:nvSpPr>
            <p:cNvPr id="83" name="TextBox 82"/>
            <p:cNvSpPr txBox="1"/>
            <p:nvPr/>
          </p:nvSpPr>
          <p:spPr>
            <a:xfrm>
              <a:off x="4596" y="1611304"/>
              <a:ext cx="1975090" cy="461521"/>
            </a:xfrm>
            <a:prstGeom prst="rect">
              <a:avLst/>
            </a:prstGeom>
            <a:noFill/>
          </p:spPr>
          <p:txBody>
            <a:bodyPr wrap="square" lIns="0" tIns="0" rIns="0" bIns="0" rtlCol="0">
              <a:spAutoFit/>
            </a:bodyPr>
            <a:lstStyle/>
            <a:p>
              <a:pPr algn="ct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84" name="Rectangle 83"/>
            <p:cNvSpPr/>
            <p:nvPr/>
          </p:nvSpPr>
          <p:spPr>
            <a:xfrm>
              <a:off x="517856" y="1425360"/>
              <a:ext cx="948578" cy="184666"/>
            </a:xfrm>
            <a:prstGeom prst="rect">
              <a:avLst/>
            </a:prstGeom>
          </p:spPr>
          <p:txBody>
            <a:bodyPr wrap="none" lIns="0" tIns="0" rIns="0" bIns="0">
              <a:spAutoFit/>
            </a:bodyPr>
            <a:lstStyle/>
            <a:p>
              <a:pPr algn="ctr" defTabSz="1375410"/>
              <a:r>
                <a:rPr lang="en-US" sz="1600" b="1" dirty="0">
                  <a:solidFill>
                    <a:srgbClr val="F34629"/>
                  </a:solidFill>
                </a:rPr>
                <a:t>Solar Energy</a:t>
              </a:r>
            </a:p>
          </p:txBody>
        </p:sp>
      </p:grpSp>
      <p:grpSp>
        <p:nvGrpSpPr>
          <p:cNvPr id="85" name="Group 145"/>
          <p:cNvGrpSpPr/>
          <p:nvPr/>
        </p:nvGrpSpPr>
        <p:grpSpPr>
          <a:xfrm>
            <a:off x="8641390" y="2509764"/>
            <a:ext cx="2533023" cy="2071377"/>
            <a:chOff x="1347272" y="1882322"/>
            <a:chExt cx="1899767" cy="1553533"/>
          </a:xfrm>
        </p:grpSpPr>
        <p:sp>
          <p:nvSpPr>
            <p:cNvPr id="86"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7"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8"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9"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0"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1"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2"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3"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4"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5"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6"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7"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8"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99" name="Group 112"/>
            <p:cNvGrpSpPr/>
            <p:nvPr/>
          </p:nvGrpSpPr>
          <p:grpSpPr>
            <a:xfrm flipH="1">
              <a:off x="2251123" y="1882322"/>
              <a:ext cx="995916" cy="974874"/>
              <a:chOff x="703295" y="84831"/>
              <a:chExt cx="1044237" cy="1022174"/>
            </a:xfrm>
            <a:solidFill>
              <a:schemeClr val="accent1"/>
            </a:solidFill>
          </p:grpSpPr>
          <p:sp>
            <p:nvSpPr>
              <p:cNvPr id="100"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1"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4"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5"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6"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7"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8"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9"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0"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1"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2"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3"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4"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sp>
        <p:nvSpPr>
          <p:cNvPr id="130" name="Oval 129"/>
          <p:cNvSpPr>
            <a:spLocks noChangeAspect="1"/>
          </p:cNvSpPr>
          <p:nvPr/>
        </p:nvSpPr>
        <p:spPr>
          <a:xfrm>
            <a:off x="2540596" y="2557913"/>
            <a:ext cx="2791320" cy="279132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sp>
        <p:nvSpPr>
          <p:cNvPr id="146" name="Oval 145"/>
          <p:cNvSpPr>
            <a:spLocks noChangeAspect="1"/>
          </p:cNvSpPr>
          <p:nvPr/>
        </p:nvSpPr>
        <p:spPr>
          <a:xfrm>
            <a:off x="4609990" y="4134649"/>
            <a:ext cx="1982679" cy="198267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grpSp>
        <p:nvGrpSpPr>
          <p:cNvPr id="148" name="Group 147"/>
          <p:cNvGrpSpPr/>
          <p:nvPr/>
        </p:nvGrpSpPr>
        <p:grpSpPr>
          <a:xfrm>
            <a:off x="3385016" y="3315711"/>
            <a:ext cx="1102480" cy="1275727"/>
            <a:chOff x="427038" y="271462"/>
            <a:chExt cx="1111250" cy="1285875"/>
          </a:xfrm>
          <a:solidFill>
            <a:schemeClr val="bg1"/>
          </a:solidFill>
        </p:grpSpPr>
        <p:sp>
          <p:nvSpPr>
            <p:cNvPr id="4101" name="Freeform 5"/>
            <p:cNvSpPr>
              <a:spLocks noEditPoints="1"/>
            </p:cNvSpPr>
            <p:nvPr/>
          </p:nvSpPr>
          <p:spPr bwMode="auto">
            <a:xfrm>
              <a:off x="700088" y="271462"/>
              <a:ext cx="838200" cy="1285875"/>
            </a:xfrm>
            <a:custGeom>
              <a:avLst/>
              <a:gdLst/>
              <a:ahLst/>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2" name="Freeform 6"/>
            <p:cNvSpPr>
              <a:spLocks noEditPoints="1"/>
            </p:cNvSpPr>
            <p:nvPr/>
          </p:nvSpPr>
          <p:spPr bwMode="auto">
            <a:xfrm>
              <a:off x="427038" y="490537"/>
              <a:ext cx="346075" cy="1001713"/>
            </a:xfrm>
            <a:custGeom>
              <a:avLst/>
              <a:gdLst/>
              <a:ahLst/>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53" name="Group 152"/>
          <p:cNvGrpSpPr/>
          <p:nvPr/>
        </p:nvGrpSpPr>
        <p:grpSpPr>
          <a:xfrm>
            <a:off x="5070061" y="4759682"/>
            <a:ext cx="1117332" cy="669735"/>
            <a:chOff x="-958850" y="123825"/>
            <a:chExt cx="3201988" cy="1919288"/>
          </a:xfrm>
          <a:solidFill>
            <a:schemeClr val="bg1"/>
          </a:solidFill>
        </p:grpSpPr>
        <p:grpSp>
          <p:nvGrpSpPr>
            <p:cNvPr id="152" name="Group 151"/>
            <p:cNvGrpSpPr/>
            <p:nvPr/>
          </p:nvGrpSpPr>
          <p:grpSpPr>
            <a:xfrm>
              <a:off x="-958850" y="123825"/>
              <a:ext cx="3201988" cy="1919288"/>
              <a:chOff x="-958850" y="123825"/>
              <a:chExt cx="3201988" cy="1919288"/>
            </a:xfrm>
            <a:grpFill/>
          </p:grpSpPr>
          <p:sp>
            <p:nvSpPr>
              <p:cNvPr id="4107" name="Freeform 11"/>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moveTo>
                      <a:pt x="0" y="667"/>
                    </a:moveTo>
                    <a:lnTo>
                      <a:pt x="0" y="667"/>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8" name="Freeform 12"/>
              <p:cNvSpPr>
                <a:spLocks noEditPoints="1"/>
              </p:cNvSpPr>
              <p:nvPr/>
            </p:nvSpPr>
            <p:spPr bwMode="auto">
              <a:xfrm>
                <a:off x="-187325" y="954088"/>
                <a:ext cx="801688" cy="1089025"/>
              </a:xfrm>
              <a:custGeom>
                <a:avLst/>
                <a:gdLst/>
                <a:ahLst/>
                <a:cxnLst>
                  <a:cxn ang="0">
                    <a:pos x="134" y="39"/>
                  </a:cxn>
                  <a:cxn ang="0">
                    <a:pos x="167" y="45"/>
                  </a:cxn>
                  <a:cxn ang="0">
                    <a:pos x="197" y="56"/>
                  </a:cxn>
                  <a:cxn ang="0">
                    <a:pos x="213" y="18"/>
                  </a:cxn>
                  <a:cxn ang="0">
                    <a:pos x="134" y="0"/>
                  </a:cxn>
                  <a:cxn ang="0">
                    <a:pos x="63" y="18"/>
                  </a:cxn>
                  <a:cxn ang="0">
                    <a:pos x="16" y="68"/>
                  </a:cxn>
                  <a:cxn ang="0">
                    <a:pos x="0" y="145"/>
                  </a:cxn>
                  <a:cxn ang="0">
                    <a:pos x="33" y="251"/>
                  </a:cxn>
                  <a:cxn ang="0">
                    <a:pos x="128" y="289"/>
                  </a:cxn>
                  <a:cxn ang="0">
                    <a:pos x="203" y="276"/>
                  </a:cxn>
                  <a:cxn ang="0">
                    <a:pos x="203" y="237"/>
                  </a:cxn>
                  <a:cxn ang="0">
                    <a:pos x="168" y="246"/>
                  </a:cxn>
                  <a:cxn ang="0">
                    <a:pos x="134" y="250"/>
                  </a:cxn>
                  <a:cxn ang="0">
                    <a:pos x="71" y="223"/>
                  </a:cxn>
                  <a:cxn ang="0">
                    <a:pos x="49" y="145"/>
                  </a:cxn>
                  <a:cxn ang="0">
                    <a:pos x="71" y="67"/>
                  </a:cxn>
                  <a:cxn ang="0">
                    <a:pos x="134" y="39"/>
                  </a:cxn>
                  <a:cxn ang="0">
                    <a:pos x="134" y="39"/>
                  </a:cxn>
                  <a:cxn ang="0">
                    <a:pos x="134" y="39"/>
                  </a:cxn>
                </a:cxnLst>
                <a:rect l="0" t="0" r="r" b="b"/>
                <a:pathLst>
                  <a:path w="213" h="289">
                    <a:moveTo>
                      <a:pt x="134" y="39"/>
                    </a:moveTo>
                    <a:cubicBezTo>
                      <a:pt x="145" y="39"/>
                      <a:pt x="156" y="41"/>
                      <a:pt x="167" y="45"/>
                    </a:cubicBezTo>
                    <a:cubicBezTo>
                      <a:pt x="177" y="48"/>
                      <a:pt x="188" y="52"/>
                      <a:pt x="197" y="56"/>
                    </a:cubicBezTo>
                    <a:cubicBezTo>
                      <a:pt x="213" y="18"/>
                      <a:pt x="213" y="18"/>
                      <a:pt x="213" y="18"/>
                    </a:cubicBezTo>
                    <a:cubicBezTo>
                      <a:pt x="189" y="6"/>
                      <a:pt x="163" y="0"/>
                      <a:pt x="134" y="0"/>
                    </a:cubicBezTo>
                    <a:cubicBezTo>
                      <a:pt x="107" y="0"/>
                      <a:pt x="83" y="6"/>
                      <a:pt x="63" y="18"/>
                    </a:cubicBezTo>
                    <a:cubicBezTo>
                      <a:pt x="43" y="29"/>
                      <a:pt x="27" y="46"/>
                      <a:pt x="16" y="68"/>
                    </a:cubicBezTo>
                    <a:cubicBezTo>
                      <a:pt x="6" y="90"/>
                      <a:pt x="0" y="115"/>
                      <a:pt x="0" y="145"/>
                    </a:cubicBezTo>
                    <a:cubicBezTo>
                      <a:pt x="0" y="191"/>
                      <a:pt x="11" y="226"/>
                      <a:pt x="33" y="251"/>
                    </a:cubicBezTo>
                    <a:cubicBezTo>
                      <a:pt x="55" y="276"/>
                      <a:pt x="87" y="289"/>
                      <a:pt x="128" y="289"/>
                    </a:cubicBezTo>
                    <a:cubicBezTo>
                      <a:pt x="156" y="289"/>
                      <a:pt x="181" y="285"/>
                      <a:pt x="203" y="276"/>
                    </a:cubicBezTo>
                    <a:cubicBezTo>
                      <a:pt x="203" y="237"/>
                      <a:pt x="203" y="237"/>
                      <a:pt x="203" y="237"/>
                    </a:cubicBezTo>
                    <a:cubicBezTo>
                      <a:pt x="191" y="241"/>
                      <a:pt x="179" y="244"/>
                      <a:pt x="168" y="246"/>
                    </a:cubicBezTo>
                    <a:cubicBezTo>
                      <a:pt x="157" y="248"/>
                      <a:pt x="145" y="250"/>
                      <a:pt x="134" y="250"/>
                    </a:cubicBezTo>
                    <a:cubicBezTo>
                      <a:pt x="106" y="250"/>
                      <a:pt x="85" y="241"/>
                      <a:pt x="71" y="223"/>
                    </a:cubicBezTo>
                    <a:cubicBezTo>
                      <a:pt x="56" y="205"/>
                      <a:pt x="49" y="179"/>
                      <a:pt x="49" y="145"/>
                    </a:cubicBezTo>
                    <a:cubicBezTo>
                      <a:pt x="49" y="112"/>
                      <a:pt x="56" y="86"/>
                      <a:pt x="71" y="67"/>
                    </a:cubicBezTo>
                    <a:cubicBezTo>
                      <a:pt x="86" y="49"/>
                      <a:pt x="107" y="39"/>
                      <a:pt x="134" y="39"/>
                    </a:cubicBezTo>
                    <a:close/>
                    <a:moveTo>
                      <a:pt x="134" y="39"/>
                    </a:moveTo>
                    <a:cubicBezTo>
                      <a:pt x="134" y="39"/>
                      <a:pt x="134" y="39"/>
                      <a:pt x="134" y="39"/>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9" name="Freeform 13"/>
              <p:cNvSpPr>
                <a:spLocks noEditPoints="1"/>
              </p:cNvSpPr>
              <p:nvPr/>
            </p:nvSpPr>
            <p:spPr bwMode="auto">
              <a:xfrm>
                <a:off x="752475" y="123825"/>
                <a:ext cx="1490663" cy="1919288"/>
              </a:xfrm>
              <a:custGeom>
                <a:avLst/>
                <a:gdLst/>
                <a:ahLst/>
                <a:cxnLst>
                  <a:cxn ang="0">
                    <a:pos x="377" y="4"/>
                  </a:cxn>
                  <a:cxn ang="0">
                    <a:pos x="328" y="1"/>
                  </a:cxn>
                  <a:cxn ang="0">
                    <a:pos x="268" y="21"/>
                  </a:cxn>
                  <a:cxn ang="0">
                    <a:pos x="216" y="66"/>
                  </a:cxn>
                  <a:cxn ang="0">
                    <a:pos x="185" y="124"/>
                  </a:cxn>
                  <a:cxn ang="0">
                    <a:pos x="179" y="209"/>
                  </a:cxn>
                  <a:cxn ang="0">
                    <a:pos x="139" y="221"/>
                  </a:cxn>
                  <a:cxn ang="0">
                    <a:pos x="132" y="220"/>
                  </a:cxn>
                  <a:cxn ang="0">
                    <a:pos x="0" y="364"/>
                  </a:cxn>
                  <a:cxn ang="0">
                    <a:pos x="1" y="390"/>
                  </a:cxn>
                  <a:cxn ang="0">
                    <a:pos x="34" y="471"/>
                  </a:cxn>
                  <a:cxn ang="0">
                    <a:pos x="123" y="509"/>
                  </a:cxn>
                  <a:cxn ang="0">
                    <a:pos x="228" y="472"/>
                  </a:cxn>
                  <a:cxn ang="0">
                    <a:pos x="263" y="364"/>
                  </a:cxn>
                  <a:cxn ang="0">
                    <a:pos x="229" y="258"/>
                  </a:cxn>
                  <a:cxn ang="0">
                    <a:pos x="217" y="240"/>
                  </a:cxn>
                  <a:cxn ang="0">
                    <a:pos x="253" y="225"/>
                  </a:cxn>
                  <a:cxn ang="0">
                    <a:pos x="296" y="196"/>
                  </a:cxn>
                  <a:cxn ang="0">
                    <a:pos x="333" y="159"/>
                  </a:cxn>
                  <a:cxn ang="0">
                    <a:pos x="370" y="94"/>
                  </a:cxn>
                  <a:cxn ang="0">
                    <a:pos x="385" y="50"/>
                  </a:cxn>
                  <a:cxn ang="0">
                    <a:pos x="395" y="17"/>
                  </a:cxn>
                  <a:cxn ang="0">
                    <a:pos x="391" y="9"/>
                  </a:cxn>
                  <a:cxn ang="0">
                    <a:pos x="211" y="396"/>
                  </a:cxn>
                  <a:cxn ang="0">
                    <a:pos x="203" y="425"/>
                  </a:cxn>
                  <a:cxn ang="0">
                    <a:pos x="193" y="443"/>
                  </a:cxn>
                  <a:cxn ang="0">
                    <a:pos x="131" y="470"/>
                  </a:cxn>
                  <a:cxn ang="0">
                    <a:pos x="48" y="364"/>
                  </a:cxn>
                  <a:cxn ang="0">
                    <a:pos x="51" y="332"/>
                  </a:cxn>
                  <a:cxn ang="0">
                    <a:pos x="59" y="303"/>
                  </a:cxn>
                  <a:cxn ang="0">
                    <a:pos x="69" y="286"/>
                  </a:cxn>
                  <a:cxn ang="0">
                    <a:pos x="131" y="259"/>
                  </a:cxn>
                  <a:cxn ang="0">
                    <a:pos x="214" y="365"/>
                  </a:cxn>
                  <a:cxn ang="0">
                    <a:pos x="293" y="92"/>
                  </a:cxn>
                  <a:cxn ang="0">
                    <a:pos x="275" y="108"/>
                  </a:cxn>
                  <a:cxn ang="0">
                    <a:pos x="254" y="134"/>
                  </a:cxn>
                  <a:cxn ang="0">
                    <a:pos x="205" y="233"/>
                  </a:cxn>
                  <a:cxn ang="0">
                    <a:pos x="190" y="231"/>
                  </a:cxn>
                  <a:cxn ang="0">
                    <a:pos x="227" y="163"/>
                  </a:cxn>
                  <a:cxn ang="0">
                    <a:pos x="262" y="118"/>
                  </a:cxn>
                  <a:cxn ang="0">
                    <a:pos x="284" y="98"/>
                  </a:cxn>
                  <a:cxn ang="0">
                    <a:pos x="300" y="87"/>
                  </a:cxn>
                  <a:cxn ang="0">
                    <a:pos x="293" y="92"/>
                  </a:cxn>
                </a:cxnLst>
                <a:rect l="0" t="0" r="r" b="b"/>
                <a:pathLst>
                  <a:path w="396" h="509">
                    <a:moveTo>
                      <a:pt x="391" y="9"/>
                    </a:moveTo>
                    <a:cubicBezTo>
                      <a:pt x="388" y="8"/>
                      <a:pt x="383" y="6"/>
                      <a:pt x="377" y="4"/>
                    </a:cubicBezTo>
                    <a:cubicBezTo>
                      <a:pt x="371" y="3"/>
                      <a:pt x="363" y="1"/>
                      <a:pt x="355" y="0"/>
                    </a:cubicBezTo>
                    <a:cubicBezTo>
                      <a:pt x="347" y="0"/>
                      <a:pt x="338" y="0"/>
                      <a:pt x="328" y="1"/>
                    </a:cubicBezTo>
                    <a:cubicBezTo>
                      <a:pt x="318" y="2"/>
                      <a:pt x="308" y="5"/>
                      <a:pt x="298" y="8"/>
                    </a:cubicBezTo>
                    <a:cubicBezTo>
                      <a:pt x="287" y="11"/>
                      <a:pt x="278" y="16"/>
                      <a:pt x="268" y="21"/>
                    </a:cubicBezTo>
                    <a:cubicBezTo>
                      <a:pt x="258" y="27"/>
                      <a:pt x="249" y="34"/>
                      <a:pt x="240" y="41"/>
                    </a:cubicBezTo>
                    <a:cubicBezTo>
                      <a:pt x="231" y="49"/>
                      <a:pt x="223" y="57"/>
                      <a:pt x="216" y="66"/>
                    </a:cubicBezTo>
                    <a:cubicBezTo>
                      <a:pt x="209" y="75"/>
                      <a:pt x="203" y="84"/>
                      <a:pt x="198" y="94"/>
                    </a:cubicBezTo>
                    <a:cubicBezTo>
                      <a:pt x="193" y="104"/>
                      <a:pt x="188" y="114"/>
                      <a:pt x="185" y="124"/>
                    </a:cubicBezTo>
                    <a:cubicBezTo>
                      <a:pt x="178" y="144"/>
                      <a:pt x="176" y="165"/>
                      <a:pt x="177" y="183"/>
                    </a:cubicBezTo>
                    <a:cubicBezTo>
                      <a:pt x="177" y="193"/>
                      <a:pt x="178" y="201"/>
                      <a:pt x="179" y="209"/>
                    </a:cubicBezTo>
                    <a:cubicBezTo>
                      <a:pt x="181" y="217"/>
                      <a:pt x="183" y="224"/>
                      <a:pt x="185" y="229"/>
                    </a:cubicBezTo>
                    <a:cubicBezTo>
                      <a:pt x="171" y="225"/>
                      <a:pt x="156" y="221"/>
                      <a:pt x="139" y="221"/>
                    </a:cubicBezTo>
                    <a:cubicBezTo>
                      <a:pt x="139" y="220"/>
                      <a:pt x="139" y="220"/>
                      <a:pt x="139" y="220"/>
                    </a:cubicBezTo>
                    <a:cubicBezTo>
                      <a:pt x="137" y="220"/>
                      <a:pt x="134" y="220"/>
                      <a:pt x="132" y="220"/>
                    </a:cubicBezTo>
                    <a:cubicBezTo>
                      <a:pt x="89" y="220"/>
                      <a:pt x="57" y="232"/>
                      <a:pt x="34" y="257"/>
                    </a:cubicBezTo>
                    <a:cubicBezTo>
                      <a:pt x="11" y="282"/>
                      <a:pt x="0" y="317"/>
                      <a:pt x="0" y="364"/>
                    </a:cubicBezTo>
                    <a:cubicBezTo>
                      <a:pt x="0" y="365"/>
                      <a:pt x="0" y="365"/>
                      <a:pt x="0" y="365"/>
                    </a:cubicBezTo>
                    <a:cubicBezTo>
                      <a:pt x="0" y="374"/>
                      <a:pt x="0" y="382"/>
                      <a:pt x="1" y="390"/>
                    </a:cubicBezTo>
                    <a:cubicBezTo>
                      <a:pt x="1" y="390"/>
                      <a:pt x="1" y="390"/>
                      <a:pt x="1" y="390"/>
                    </a:cubicBezTo>
                    <a:cubicBezTo>
                      <a:pt x="5" y="424"/>
                      <a:pt x="16" y="451"/>
                      <a:pt x="34" y="471"/>
                    </a:cubicBezTo>
                    <a:cubicBezTo>
                      <a:pt x="55" y="495"/>
                      <a:pt x="85" y="507"/>
                      <a:pt x="124" y="508"/>
                    </a:cubicBezTo>
                    <a:cubicBezTo>
                      <a:pt x="123" y="509"/>
                      <a:pt x="123" y="509"/>
                      <a:pt x="123" y="509"/>
                    </a:cubicBezTo>
                    <a:cubicBezTo>
                      <a:pt x="126" y="509"/>
                      <a:pt x="128" y="509"/>
                      <a:pt x="131" y="509"/>
                    </a:cubicBezTo>
                    <a:cubicBezTo>
                      <a:pt x="173" y="509"/>
                      <a:pt x="206" y="497"/>
                      <a:pt x="228" y="472"/>
                    </a:cubicBezTo>
                    <a:cubicBezTo>
                      <a:pt x="251" y="447"/>
                      <a:pt x="263" y="411"/>
                      <a:pt x="263" y="365"/>
                    </a:cubicBezTo>
                    <a:cubicBezTo>
                      <a:pt x="263" y="364"/>
                      <a:pt x="263" y="364"/>
                      <a:pt x="263" y="364"/>
                    </a:cubicBezTo>
                    <a:cubicBezTo>
                      <a:pt x="263" y="355"/>
                      <a:pt x="262" y="347"/>
                      <a:pt x="261" y="338"/>
                    </a:cubicBezTo>
                    <a:cubicBezTo>
                      <a:pt x="257" y="305"/>
                      <a:pt x="247" y="278"/>
                      <a:pt x="229" y="258"/>
                    </a:cubicBezTo>
                    <a:cubicBezTo>
                      <a:pt x="222" y="251"/>
                      <a:pt x="215" y="245"/>
                      <a:pt x="207" y="240"/>
                    </a:cubicBezTo>
                    <a:cubicBezTo>
                      <a:pt x="217" y="240"/>
                      <a:pt x="217" y="240"/>
                      <a:pt x="217" y="240"/>
                    </a:cubicBezTo>
                    <a:cubicBezTo>
                      <a:pt x="221" y="239"/>
                      <a:pt x="226" y="237"/>
                      <a:pt x="231" y="235"/>
                    </a:cubicBezTo>
                    <a:cubicBezTo>
                      <a:pt x="238" y="232"/>
                      <a:pt x="245" y="228"/>
                      <a:pt x="253" y="225"/>
                    </a:cubicBezTo>
                    <a:cubicBezTo>
                      <a:pt x="260" y="221"/>
                      <a:pt x="267" y="216"/>
                      <a:pt x="275" y="211"/>
                    </a:cubicBezTo>
                    <a:cubicBezTo>
                      <a:pt x="282" y="207"/>
                      <a:pt x="290" y="201"/>
                      <a:pt x="296" y="196"/>
                    </a:cubicBezTo>
                    <a:cubicBezTo>
                      <a:pt x="303" y="190"/>
                      <a:pt x="310" y="184"/>
                      <a:pt x="316" y="178"/>
                    </a:cubicBezTo>
                    <a:cubicBezTo>
                      <a:pt x="322" y="172"/>
                      <a:pt x="328" y="166"/>
                      <a:pt x="333" y="159"/>
                    </a:cubicBezTo>
                    <a:cubicBezTo>
                      <a:pt x="344" y="145"/>
                      <a:pt x="353" y="131"/>
                      <a:pt x="360" y="117"/>
                    </a:cubicBezTo>
                    <a:cubicBezTo>
                      <a:pt x="364" y="110"/>
                      <a:pt x="367" y="102"/>
                      <a:pt x="370" y="94"/>
                    </a:cubicBezTo>
                    <a:cubicBezTo>
                      <a:pt x="373" y="87"/>
                      <a:pt x="375" y="79"/>
                      <a:pt x="378" y="72"/>
                    </a:cubicBezTo>
                    <a:cubicBezTo>
                      <a:pt x="380" y="64"/>
                      <a:pt x="383" y="57"/>
                      <a:pt x="385" y="50"/>
                    </a:cubicBezTo>
                    <a:cubicBezTo>
                      <a:pt x="387" y="42"/>
                      <a:pt x="389" y="36"/>
                      <a:pt x="391" y="31"/>
                    </a:cubicBezTo>
                    <a:cubicBezTo>
                      <a:pt x="393" y="26"/>
                      <a:pt x="394" y="20"/>
                      <a:pt x="395" y="17"/>
                    </a:cubicBezTo>
                    <a:cubicBezTo>
                      <a:pt x="396" y="13"/>
                      <a:pt x="396" y="11"/>
                      <a:pt x="396" y="11"/>
                    </a:cubicBezTo>
                    <a:cubicBezTo>
                      <a:pt x="396" y="11"/>
                      <a:pt x="394" y="11"/>
                      <a:pt x="391" y="9"/>
                    </a:cubicBezTo>
                    <a:close/>
                    <a:moveTo>
                      <a:pt x="211" y="396"/>
                    </a:moveTo>
                    <a:cubicBezTo>
                      <a:pt x="211" y="396"/>
                      <a:pt x="211" y="396"/>
                      <a:pt x="211" y="396"/>
                    </a:cubicBezTo>
                    <a:cubicBezTo>
                      <a:pt x="210" y="404"/>
                      <a:pt x="208" y="410"/>
                      <a:pt x="206" y="417"/>
                    </a:cubicBezTo>
                    <a:cubicBezTo>
                      <a:pt x="205" y="420"/>
                      <a:pt x="204" y="423"/>
                      <a:pt x="203" y="425"/>
                    </a:cubicBezTo>
                    <a:cubicBezTo>
                      <a:pt x="202" y="427"/>
                      <a:pt x="202" y="428"/>
                      <a:pt x="201" y="430"/>
                    </a:cubicBezTo>
                    <a:cubicBezTo>
                      <a:pt x="199" y="435"/>
                      <a:pt x="196" y="439"/>
                      <a:pt x="193" y="443"/>
                    </a:cubicBezTo>
                    <a:cubicBezTo>
                      <a:pt x="186" y="452"/>
                      <a:pt x="176" y="459"/>
                      <a:pt x="165" y="463"/>
                    </a:cubicBezTo>
                    <a:cubicBezTo>
                      <a:pt x="155" y="467"/>
                      <a:pt x="144" y="470"/>
                      <a:pt x="131" y="470"/>
                    </a:cubicBezTo>
                    <a:cubicBezTo>
                      <a:pt x="104" y="470"/>
                      <a:pt x="83" y="461"/>
                      <a:pt x="69" y="443"/>
                    </a:cubicBezTo>
                    <a:cubicBezTo>
                      <a:pt x="55" y="425"/>
                      <a:pt x="48" y="399"/>
                      <a:pt x="48" y="364"/>
                    </a:cubicBezTo>
                    <a:cubicBezTo>
                      <a:pt x="48" y="353"/>
                      <a:pt x="49" y="342"/>
                      <a:pt x="51" y="332"/>
                    </a:cubicBezTo>
                    <a:cubicBezTo>
                      <a:pt x="51" y="332"/>
                      <a:pt x="51" y="332"/>
                      <a:pt x="51" y="332"/>
                    </a:cubicBezTo>
                    <a:cubicBezTo>
                      <a:pt x="52" y="325"/>
                      <a:pt x="54" y="318"/>
                      <a:pt x="56" y="312"/>
                    </a:cubicBezTo>
                    <a:cubicBezTo>
                      <a:pt x="57" y="309"/>
                      <a:pt x="58" y="306"/>
                      <a:pt x="59" y="303"/>
                    </a:cubicBezTo>
                    <a:cubicBezTo>
                      <a:pt x="60" y="302"/>
                      <a:pt x="61" y="300"/>
                      <a:pt x="61" y="299"/>
                    </a:cubicBezTo>
                    <a:cubicBezTo>
                      <a:pt x="64" y="294"/>
                      <a:pt x="66" y="290"/>
                      <a:pt x="69" y="286"/>
                    </a:cubicBezTo>
                    <a:cubicBezTo>
                      <a:pt x="77" y="276"/>
                      <a:pt x="86" y="270"/>
                      <a:pt x="97" y="265"/>
                    </a:cubicBezTo>
                    <a:cubicBezTo>
                      <a:pt x="107" y="261"/>
                      <a:pt x="118" y="259"/>
                      <a:pt x="131" y="259"/>
                    </a:cubicBezTo>
                    <a:cubicBezTo>
                      <a:pt x="158" y="259"/>
                      <a:pt x="179" y="268"/>
                      <a:pt x="193" y="286"/>
                    </a:cubicBezTo>
                    <a:cubicBezTo>
                      <a:pt x="207" y="304"/>
                      <a:pt x="214" y="330"/>
                      <a:pt x="214" y="365"/>
                    </a:cubicBezTo>
                    <a:cubicBezTo>
                      <a:pt x="214" y="376"/>
                      <a:pt x="213" y="387"/>
                      <a:pt x="211" y="396"/>
                    </a:cubicBezTo>
                    <a:close/>
                    <a:moveTo>
                      <a:pt x="293" y="92"/>
                    </a:moveTo>
                    <a:cubicBezTo>
                      <a:pt x="290" y="94"/>
                      <a:pt x="287" y="96"/>
                      <a:pt x="285" y="99"/>
                    </a:cubicBezTo>
                    <a:cubicBezTo>
                      <a:pt x="282" y="102"/>
                      <a:pt x="279" y="105"/>
                      <a:pt x="275" y="108"/>
                    </a:cubicBezTo>
                    <a:cubicBezTo>
                      <a:pt x="272" y="112"/>
                      <a:pt x="268" y="116"/>
                      <a:pt x="265" y="120"/>
                    </a:cubicBezTo>
                    <a:cubicBezTo>
                      <a:pt x="261" y="125"/>
                      <a:pt x="258" y="130"/>
                      <a:pt x="254" y="134"/>
                    </a:cubicBezTo>
                    <a:cubicBezTo>
                      <a:pt x="247" y="144"/>
                      <a:pt x="240" y="156"/>
                      <a:pt x="234" y="167"/>
                    </a:cubicBezTo>
                    <a:cubicBezTo>
                      <a:pt x="222" y="190"/>
                      <a:pt x="212" y="214"/>
                      <a:pt x="205" y="233"/>
                    </a:cubicBezTo>
                    <a:cubicBezTo>
                      <a:pt x="204" y="234"/>
                      <a:pt x="204" y="236"/>
                      <a:pt x="203" y="238"/>
                    </a:cubicBezTo>
                    <a:cubicBezTo>
                      <a:pt x="199" y="236"/>
                      <a:pt x="195" y="233"/>
                      <a:pt x="190" y="231"/>
                    </a:cubicBezTo>
                    <a:cubicBezTo>
                      <a:pt x="191" y="230"/>
                      <a:pt x="191" y="229"/>
                      <a:pt x="192" y="227"/>
                    </a:cubicBezTo>
                    <a:cubicBezTo>
                      <a:pt x="200" y="209"/>
                      <a:pt x="212" y="185"/>
                      <a:pt x="227" y="163"/>
                    </a:cubicBezTo>
                    <a:cubicBezTo>
                      <a:pt x="234" y="152"/>
                      <a:pt x="242" y="141"/>
                      <a:pt x="250" y="131"/>
                    </a:cubicBezTo>
                    <a:cubicBezTo>
                      <a:pt x="254" y="127"/>
                      <a:pt x="258" y="122"/>
                      <a:pt x="262" y="118"/>
                    </a:cubicBezTo>
                    <a:cubicBezTo>
                      <a:pt x="266" y="114"/>
                      <a:pt x="270" y="110"/>
                      <a:pt x="273" y="106"/>
                    </a:cubicBezTo>
                    <a:cubicBezTo>
                      <a:pt x="277" y="103"/>
                      <a:pt x="281" y="100"/>
                      <a:pt x="284" y="98"/>
                    </a:cubicBezTo>
                    <a:cubicBezTo>
                      <a:pt x="287" y="95"/>
                      <a:pt x="290" y="94"/>
                      <a:pt x="292" y="92"/>
                    </a:cubicBezTo>
                    <a:cubicBezTo>
                      <a:pt x="297" y="89"/>
                      <a:pt x="300" y="87"/>
                      <a:pt x="300" y="87"/>
                    </a:cubicBezTo>
                    <a:cubicBezTo>
                      <a:pt x="300" y="87"/>
                      <a:pt x="297" y="89"/>
                      <a:pt x="293" y="92"/>
                    </a:cubicBezTo>
                    <a:close/>
                    <a:moveTo>
                      <a:pt x="293" y="92"/>
                    </a:moveTo>
                    <a:cubicBezTo>
                      <a:pt x="293" y="92"/>
                      <a:pt x="293" y="92"/>
                      <a:pt x="293" y="9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4106" name="Freeform 10"/>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close/>
                  <a:moveTo>
                    <a:pt x="0" y="667"/>
                  </a:moveTo>
                  <a:lnTo>
                    <a:pt x="0" y="66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115" name="Oval 114"/>
          <p:cNvSpPr>
            <a:spLocks noChangeAspect="1"/>
          </p:cNvSpPr>
          <p:nvPr/>
        </p:nvSpPr>
        <p:spPr>
          <a:xfrm>
            <a:off x="3927466" y="1574291"/>
            <a:ext cx="1529972" cy="1529972"/>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grpSp>
        <p:nvGrpSpPr>
          <p:cNvPr id="157" name="Group 156"/>
          <p:cNvGrpSpPr/>
          <p:nvPr/>
        </p:nvGrpSpPr>
        <p:grpSpPr>
          <a:xfrm>
            <a:off x="4480657" y="2008579"/>
            <a:ext cx="423591" cy="661395"/>
            <a:chOff x="582613" y="280988"/>
            <a:chExt cx="1085850" cy="1695450"/>
          </a:xfrm>
          <a:solidFill>
            <a:schemeClr val="bg1"/>
          </a:solidFill>
        </p:grpSpPr>
        <p:sp>
          <p:nvSpPr>
            <p:cNvPr id="4119" name="Freeform 23"/>
            <p:cNvSpPr>
              <a:spLocks noEditPoints="1"/>
            </p:cNvSpPr>
            <p:nvPr/>
          </p:nvSpPr>
          <p:spPr bwMode="auto">
            <a:xfrm>
              <a:off x="582613" y="280988"/>
              <a:ext cx="1085850" cy="1695450"/>
            </a:xfrm>
            <a:custGeom>
              <a:avLst/>
              <a:gdLst/>
              <a:ahLst/>
              <a:cxnLst>
                <a:cxn ang="0">
                  <a:pos x="255" y="40"/>
                </a:cxn>
                <a:cxn ang="0">
                  <a:pos x="214" y="40"/>
                </a:cxn>
                <a:cxn ang="0">
                  <a:pos x="214" y="20"/>
                </a:cxn>
                <a:cxn ang="0">
                  <a:pos x="194" y="0"/>
                </a:cxn>
                <a:cxn ang="0">
                  <a:pos x="92" y="0"/>
                </a:cxn>
                <a:cxn ang="0">
                  <a:pos x="71" y="20"/>
                </a:cxn>
                <a:cxn ang="0">
                  <a:pos x="71" y="40"/>
                </a:cxn>
                <a:cxn ang="0">
                  <a:pos x="30" y="40"/>
                </a:cxn>
                <a:cxn ang="0">
                  <a:pos x="0" y="71"/>
                </a:cxn>
                <a:cxn ang="0">
                  <a:pos x="0" y="419"/>
                </a:cxn>
                <a:cxn ang="0">
                  <a:pos x="30" y="449"/>
                </a:cxn>
                <a:cxn ang="0">
                  <a:pos x="255" y="449"/>
                </a:cxn>
                <a:cxn ang="0">
                  <a:pos x="286" y="419"/>
                </a:cxn>
                <a:cxn ang="0">
                  <a:pos x="286" y="71"/>
                </a:cxn>
                <a:cxn ang="0">
                  <a:pos x="255" y="40"/>
                </a:cxn>
                <a:cxn ang="0">
                  <a:pos x="265" y="419"/>
                </a:cxn>
                <a:cxn ang="0">
                  <a:pos x="255" y="429"/>
                </a:cxn>
                <a:cxn ang="0">
                  <a:pos x="30" y="429"/>
                </a:cxn>
                <a:cxn ang="0">
                  <a:pos x="20" y="419"/>
                </a:cxn>
                <a:cxn ang="0">
                  <a:pos x="20" y="71"/>
                </a:cxn>
                <a:cxn ang="0">
                  <a:pos x="30" y="61"/>
                </a:cxn>
                <a:cxn ang="0">
                  <a:pos x="255" y="61"/>
                </a:cxn>
                <a:cxn ang="0">
                  <a:pos x="265" y="71"/>
                </a:cxn>
                <a:cxn ang="0">
                  <a:pos x="265" y="419"/>
                </a:cxn>
                <a:cxn ang="0">
                  <a:pos x="265" y="419"/>
                </a:cxn>
                <a:cxn ang="0">
                  <a:pos x="265" y="419"/>
                </a:cxn>
              </a:cxnLst>
              <a:rect l="0" t="0" r="r" b="b"/>
              <a:pathLst>
                <a:path w="286" h="449">
                  <a:moveTo>
                    <a:pt x="255" y="40"/>
                  </a:moveTo>
                  <a:cubicBezTo>
                    <a:pt x="214" y="40"/>
                    <a:pt x="214" y="40"/>
                    <a:pt x="214" y="40"/>
                  </a:cubicBezTo>
                  <a:cubicBezTo>
                    <a:pt x="214" y="20"/>
                    <a:pt x="214" y="20"/>
                    <a:pt x="214" y="20"/>
                  </a:cubicBezTo>
                  <a:cubicBezTo>
                    <a:pt x="214" y="9"/>
                    <a:pt x="205" y="0"/>
                    <a:pt x="194" y="0"/>
                  </a:cubicBezTo>
                  <a:cubicBezTo>
                    <a:pt x="92" y="0"/>
                    <a:pt x="92" y="0"/>
                    <a:pt x="92" y="0"/>
                  </a:cubicBezTo>
                  <a:cubicBezTo>
                    <a:pt x="80" y="0"/>
                    <a:pt x="71" y="9"/>
                    <a:pt x="71" y="20"/>
                  </a:cubicBezTo>
                  <a:cubicBezTo>
                    <a:pt x="71" y="40"/>
                    <a:pt x="71" y="40"/>
                    <a:pt x="71" y="40"/>
                  </a:cubicBezTo>
                  <a:cubicBezTo>
                    <a:pt x="30" y="40"/>
                    <a:pt x="30" y="40"/>
                    <a:pt x="30" y="40"/>
                  </a:cubicBezTo>
                  <a:cubicBezTo>
                    <a:pt x="13" y="40"/>
                    <a:pt x="0" y="54"/>
                    <a:pt x="0" y="71"/>
                  </a:cubicBezTo>
                  <a:cubicBezTo>
                    <a:pt x="0" y="419"/>
                    <a:pt x="0" y="419"/>
                    <a:pt x="0" y="419"/>
                  </a:cubicBezTo>
                  <a:cubicBezTo>
                    <a:pt x="0" y="436"/>
                    <a:pt x="13" y="449"/>
                    <a:pt x="30" y="449"/>
                  </a:cubicBezTo>
                  <a:cubicBezTo>
                    <a:pt x="255" y="449"/>
                    <a:pt x="255" y="449"/>
                    <a:pt x="255" y="449"/>
                  </a:cubicBezTo>
                  <a:cubicBezTo>
                    <a:pt x="272" y="449"/>
                    <a:pt x="286" y="436"/>
                    <a:pt x="286" y="419"/>
                  </a:cubicBezTo>
                  <a:cubicBezTo>
                    <a:pt x="286" y="71"/>
                    <a:pt x="286" y="71"/>
                    <a:pt x="286" y="71"/>
                  </a:cubicBezTo>
                  <a:cubicBezTo>
                    <a:pt x="286" y="54"/>
                    <a:pt x="272" y="40"/>
                    <a:pt x="255" y="40"/>
                  </a:cubicBezTo>
                  <a:close/>
                  <a:moveTo>
                    <a:pt x="265" y="419"/>
                  </a:moveTo>
                  <a:cubicBezTo>
                    <a:pt x="265" y="424"/>
                    <a:pt x="261" y="429"/>
                    <a:pt x="255" y="429"/>
                  </a:cubicBezTo>
                  <a:cubicBezTo>
                    <a:pt x="30" y="429"/>
                    <a:pt x="30" y="429"/>
                    <a:pt x="30" y="429"/>
                  </a:cubicBezTo>
                  <a:cubicBezTo>
                    <a:pt x="25" y="429"/>
                    <a:pt x="20" y="424"/>
                    <a:pt x="20" y="419"/>
                  </a:cubicBezTo>
                  <a:cubicBezTo>
                    <a:pt x="20" y="71"/>
                    <a:pt x="20" y="71"/>
                    <a:pt x="20" y="71"/>
                  </a:cubicBezTo>
                  <a:cubicBezTo>
                    <a:pt x="20" y="65"/>
                    <a:pt x="25" y="61"/>
                    <a:pt x="30" y="61"/>
                  </a:cubicBezTo>
                  <a:cubicBezTo>
                    <a:pt x="255" y="61"/>
                    <a:pt x="255" y="61"/>
                    <a:pt x="255" y="61"/>
                  </a:cubicBezTo>
                  <a:cubicBezTo>
                    <a:pt x="261" y="61"/>
                    <a:pt x="265" y="65"/>
                    <a:pt x="265" y="71"/>
                  </a:cubicBezTo>
                  <a:lnTo>
                    <a:pt x="265" y="419"/>
                  </a:lnTo>
                  <a:close/>
                  <a:moveTo>
                    <a:pt x="265" y="419"/>
                  </a:moveTo>
                  <a:cubicBezTo>
                    <a:pt x="265" y="419"/>
                    <a:pt x="265" y="419"/>
                    <a:pt x="265" y="419"/>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0" name="Rectangle 24"/>
            <p:cNvSpPr>
              <a:spLocks noChangeArrowheads="1"/>
            </p:cNvSpPr>
            <p:nvPr/>
          </p:nvSpPr>
          <p:spPr bwMode="auto">
            <a:xfrm>
              <a:off x="738188" y="587376"/>
              <a:ext cx="774700" cy="388938"/>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1" name="Rectangle 25"/>
            <p:cNvSpPr>
              <a:spLocks noChangeArrowheads="1"/>
            </p:cNvSpPr>
            <p:nvPr/>
          </p:nvSpPr>
          <p:spPr bwMode="auto">
            <a:xfrm>
              <a:off x="738188" y="1014413"/>
              <a:ext cx="774700" cy="38417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2" name="Rectangle 26"/>
            <p:cNvSpPr>
              <a:spLocks noChangeArrowheads="1"/>
            </p:cNvSpPr>
            <p:nvPr/>
          </p:nvSpPr>
          <p:spPr bwMode="auto">
            <a:xfrm>
              <a:off x="738188" y="1436688"/>
              <a:ext cx="774700" cy="385763"/>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58" name="Group 56"/>
          <p:cNvGrpSpPr/>
          <p:nvPr/>
        </p:nvGrpSpPr>
        <p:grpSpPr>
          <a:xfrm>
            <a:off x="5619031" y="1806496"/>
            <a:ext cx="2633453" cy="863287"/>
            <a:chOff x="4596" y="1425360"/>
            <a:chExt cx="1975090" cy="647465"/>
          </a:xfrm>
        </p:grpSpPr>
        <p:sp>
          <p:nvSpPr>
            <p:cNvPr id="159" name="TextBox 158"/>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0" name="Rectangle 159"/>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595959"/>
                  </a:solidFill>
                </a:rPr>
                <a:t>Green Energy</a:t>
              </a:r>
            </a:p>
          </p:txBody>
        </p:sp>
      </p:grpSp>
      <p:grpSp>
        <p:nvGrpSpPr>
          <p:cNvPr id="161" name="Group 56"/>
          <p:cNvGrpSpPr/>
          <p:nvPr/>
        </p:nvGrpSpPr>
        <p:grpSpPr>
          <a:xfrm>
            <a:off x="5619031" y="2947059"/>
            <a:ext cx="2633453" cy="863287"/>
            <a:chOff x="4596" y="1425360"/>
            <a:chExt cx="1975090" cy="647465"/>
          </a:xfrm>
        </p:grpSpPr>
        <p:sp>
          <p:nvSpPr>
            <p:cNvPr id="162" name="TextBox 161"/>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3" name="Rectangle 162"/>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7F7F7F"/>
                  </a:solidFill>
                </a:rPr>
                <a:t>Green Energy</a:t>
              </a:r>
            </a:p>
          </p:txBody>
        </p:sp>
      </p:grpSp>
      <p:grpSp>
        <p:nvGrpSpPr>
          <p:cNvPr id="164" name="Group 56"/>
          <p:cNvGrpSpPr/>
          <p:nvPr/>
        </p:nvGrpSpPr>
        <p:grpSpPr>
          <a:xfrm>
            <a:off x="1847203" y="5429418"/>
            <a:ext cx="2633453" cy="863287"/>
            <a:chOff x="4596" y="1425360"/>
            <a:chExt cx="1975090" cy="647465"/>
          </a:xfrm>
        </p:grpSpPr>
        <p:sp>
          <p:nvSpPr>
            <p:cNvPr id="165" name="TextBox 164"/>
            <p:cNvSpPr txBox="1"/>
            <p:nvPr/>
          </p:nvSpPr>
          <p:spPr>
            <a:xfrm>
              <a:off x="4596" y="1611304"/>
              <a:ext cx="1975090"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6" name="Rectangle 165"/>
            <p:cNvSpPr/>
            <p:nvPr/>
          </p:nvSpPr>
          <p:spPr>
            <a:xfrm>
              <a:off x="970996" y="1425360"/>
              <a:ext cx="1008690" cy="184666"/>
            </a:xfrm>
            <a:prstGeom prst="rect">
              <a:avLst/>
            </a:prstGeom>
          </p:spPr>
          <p:txBody>
            <a:bodyPr wrap="none" lIns="0" tIns="0" rIns="0" bIns="0">
              <a:spAutoFit/>
            </a:bodyPr>
            <a:lstStyle/>
            <a:p>
              <a:pPr algn="r" defTabSz="1375410"/>
              <a:r>
                <a:rPr lang="en-US" sz="1600" b="1" dirty="0">
                  <a:solidFill>
                    <a:srgbClr val="E33D3D"/>
                  </a:solidFill>
                </a:rPr>
                <a:t>Green Energy</a:t>
              </a:r>
            </a:p>
          </p:txBody>
        </p:sp>
      </p:grpSp>
      <p:grpSp>
        <p:nvGrpSpPr>
          <p:cNvPr id="167" name="Group 56"/>
          <p:cNvGrpSpPr/>
          <p:nvPr/>
        </p:nvGrpSpPr>
        <p:grpSpPr>
          <a:xfrm>
            <a:off x="872966" y="1806496"/>
            <a:ext cx="2633453" cy="863287"/>
            <a:chOff x="4596" y="1425360"/>
            <a:chExt cx="1975090" cy="647465"/>
          </a:xfrm>
        </p:grpSpPr>
        <p:sp>
          <p:nvSpPr>
            <p:cNvPr id="168" name="TextBox 167"/>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9" name="Rectangle 168"/>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F34629"/>
                  </a:solidFill>
                </a:rPr>
                <a:t>Green Energy</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trips(downLeft)">
                                      <p:cBhvr>
                                        <p:cTn id="18" dur="500"/>
                                        <p:tgtEl>
                                          <p:spTgt spid="6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p:cTn id="22" dur="500" fill="hold"/>
                                        <p:tgtEl>
                                          <p:spTgt spid="130"/>
                                        </p:tgtEl>
                                        <p:attrNameLst>
                                          <p:attrName>ppt_w</p:attrName>
                                        </p:attrNameLst>
                                      </p:cBhvr>
                                      <p:tavLst>
                                        <p:tav tm="0">
                                          <p:val>
                                            <p:fltVal val="0"/>
                                          </p:val>
                                        </p:tav>
                                        <p:tav tm="100000">
                                          <p:val>
                                            <p:strVal val="#ppt_w"/>
                                          </p:val>
                                        </p:tav>
                                      </p:tavLst>
                                    </p:anim>
                                    <p:anim calcmode="lin" valueType="num">
                                      <p:cBhvr>
                                        <p:cTn id="23" dur="500" fill="hold"/>
                                        <p:tgtEl>
                                          <p:spTgt spid="130"/>
                                        </p:tgtEl>
                                        <p:attrNameLst>
                                          <p:attrName>ppt_h</p:attrName>
                                        </p:attrNameLst>
                                      </p:cBhvr>
                                      <p:tavLst>
                                        <p:tav tm="0">
                                          <p:val>
                                            <p:fltVal val="0"/>
                                          </p:val>
                                        </p:tav>
                                        <p:tav tm="100000">
                                          <p:val>
                                            <p:strVal val="#ppt_h"/>
                                          </p:val>
                                        </p:tav>
                                      </p:tavLst>
                                    </p:anim>
                                    <p:animEffect transition="in" filter="fade">
                                      <p:cBhvr>
                                        <p:cTn id="24" dur="500"/>
                                        <p:tgtEl>
                                          <p:spTgt spid="13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p:cTn id="28" dur="500" fill="hold"/>
                                        <p:tgtEl>
                                          <p:spTgt spid="148"/>
                                        </p:tgtEl>
                                        <p:attrNameLst>
                                          <p:attrName>ppt_w</p:attrName>
                                        </p:attrNameLst>
                                      </p:cBhvr>
                                      <p:tavLst>
                                        <p:tav tm="0">
                                          <p:val>
                                            <p:fltVal val="0"/>
                                          </p:val>
                                        </p:tav>
                                        <p:tav tm="100000">
                                          <p:val>
                                            <p:strVal val="#ppt_w"/>
                                          </p:val>
                                        </p:tav>
                                      </p:tavLst>
                                    </p:anim>
                                    <p:anim calcmode="lin" valueType="num">
                                      <p:cBhvr>
                                        <p:cTn id="29" dur="500" fill="hold"/>
                                        <p:tgtEl>
                                          <p:spTgt spid="148"/>
                                        </p:tgtEl>
                                        <p:attrNameLst>
                                          <p:attrName>ppt_h</p:attrName>
                                        </p:attrNameLst>
                                      </p:cBhvr>
                                      <p:tavLst>
                                        <p:tav tm="0">
                                          <p:val>
                                            <p:fltVal val="0"/>
                                          </p:val>
                                        </p:tav>
                                        <p:tav tm="100000">
                                          <p:val>
                                            <p:strVal val="#ppt_h"/>
                                          </p:val>
                                        </p:tav>
                                      </p:tavLst>
                                    </p:anim>
                                    <p:animEffect transition="in" filter="fade">
                                      <p:cBhvr>
                                        <p:cTn id="30" dur="500"/>
                                        <p:tgtEl>
                                          <p:spTgt spid="148"/>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animEffect transition="in" filter="fade">
                                      <p:cBhvr>
                                        <p:cTn id="36" dur="500"/>
                                        <p:tgtEl>
                                          <p:spTgt spid="12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55"/>
                                        </p:tgtEl>
                                        <p:attrNameLst>
                                          <p:attrName>style.visibility</p:attrName>
                                        </p:attrNameLst>
                                      </p:cBhvr>
                                      <p:to>
                                        <p:strVal val="visible"/>
                                      </p:to>
                                    </p:set>
                                    <p:anim calcmode="lin" valueType="num">
                                      <p:cBhvr>
                                        <p:cTn id="40" dur="500" fill="hold"/>
                                        <p:tgtEl>
                                          <p:spTgt spid="155"/>
                                        </p:tgtEl>
                                        <p:attrNameLst>
                                          <p:attrName>ppt_w</p:attrName>
                                        </p:attrNameLst>
                                      </p:cBhvr>
                                      <p:tavLst>
                                        <p:tav tm="0">
                                          <p:val>
                                            <p:fltVal val="0"/>
                                          </p:val>
                                        </p:tav>
                                        <p:tav tm="100000">
                                          <p:val>
                                            <p:strVal val="#ppt_w"/>
                                          </p:val>
                                        </p:tav>
                                      </p:tavLst>
                                    </p:anim>
                                    <p:anim calcmode="lin" valueType="num">
                                      <p:cBhvr>
                                        <p:cTn id="41" dur="500" fill="hold"/>
                                        <p:tgtEl>
                                          <p:spTgt spid="155"/>
                                        </p:tgtEl>
                                        <p:attrNameLst>
                                          <p:attrName>ppt_h</p:attrName>
                                        </p:attrNameLst>
                                      </p:cBhvr>
                                      <p:tavLst>
                                        <p:tav tm="0">
                                          <p:val>
                                            <p:fltVal val="0"/>
                                          </p:val>
                                        </p:tav>
                                        <p:tav tm="100000">
                                          <p:val>
                                            <p:strVal val="#ppt_h"/>
                                          </p:val>
                                        </p:tav>
                                      </p:tavLst>
                                    </p:anim>
                                    <p:animEffect transition="in" filter="fade">
                                      <p:cBhvr>
                                        <p:cTn id="42" dur="500"/>
                                        <p:tgtEl>
                                          <p:spTgt spid="15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p:cTn id="46" dur="500" fill="hold"/>
                                        <p:tgtEl>
                                          <p:spTgt spid="115"/>
                                        </p:tgtEl>
                                        <p:attrNameLst>
                                          <p:attrName>ppt_w</p:attrName>
                                        </p:attrNameLst>
                                      </p:cBhvr>
                                      <p:tavLst>
                                        <p:tav tm="0">
                                          <p:val>
                                            <p:fltVal val="0"/>
                                          </p:val>
                                        </p:tav>
                                        <p:tav tm="100000">
                                          <p:val>
                                            <p:strVal val="#ppt_w"/>
                                          </p:val>
                                        </p:tav>
                                      </p:tavLst>
                                    </p:anim>
                                    <p:anim calcmode="lin" valueType="num">
                                      <p:cBhvr>
                                        <p:cTn id="47" dur="500" fill="hold"/>
                                        <p:tgtEl>
                                          <p:spTgt spid="115"/>
                                        </p:tgtEl>
                                        <p:attrNameLst>
                                          <p:attrName>ppt_h</p:attrName>
                                        </p:attrNameLst>
                                      </p:cBhvr>
                                      <p:tavLst>
                                        <p:tav tm="0">
                                          <p:val>
                                            <p:fltVal val="0"/>
                                          </p:val>
                                        </p:tav>
                                        <p:tav tm="100000">
                                          <p:val>
                                            <p:strVal val="#ppt_h"/>
                                          </p:val>
                                        </p:tav>
                                      </p:tavLst>
                                    </p:anim>
                                    <p:animEffect transition="in" filter="fade">
                                      <p:cBhvr>
                                        <p:cTn id="48" dur="500"/>
                                        <p:tgtEl>
                                          <p:spTgt spid="11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57"/>
                                        </p:tgtEl>
                                        <p:attrNameLst>
                                          <p:attrName>style.visibility</p:attrName>
                                        </p:attrNameLst>
                                      </p:cBhvr>
                                      <p:to>
                                        <p:strVal val="visible"/>
                                      </p:to>
                                    </p:set>
                                    <p:anim calcmode="lin" valueType="num">
                                      <p:cBhvr>
                                        <p:cTn id="52" dur="500" fill="hold"/>
                                        <p:tgtEl>
                                          <p:spTgt spid="157"/>
                                        </p:tgtEl>
                                        <p:attrNameLst>
                                          <p:attrName>ppt_w</p:attrName>
                                        </p:attrNameLst>
                                      </p:cBhvr>
                                      <p:tavLst>
                                        <p:tav tm="0">
                                          <p:val>
                                            <p:fltVal val="0"/>
                                          </p:val>
                                        </p:tav>
                                        <p:tav tm="100000">
                                          <p:val>
                                            <p:strVal val="#ppt_w"/>
                                          </p:val>
                                        </p:tav>
                                      </p:tavLst>
                                    </p:anim>
                                    <p:anim calcmode="lin" valueType="num">
                                      <p:cBhvr>
                                        <p:cTn id="53" dur="500" fill="hold"/>
                                        <p:tgtEl>
                                          <p:spTgt spid="157"/>
                                        </p:tgtEl>
                                        <p:attrNameLst>
                                          <p:attrName>ppt_h</p:attrName>
                                        </p:attrNameLst>
                                      </p:cBhvr>
                                      <p:tavLst>
                                        <p:tav tm="0">
                                          <p:val>
                                            <p:fltVal val="0"/>
                                          </p:val>
                                        </p:tav>
                                        <p:tav tm="100000">
                                          <p:val>
                                            <p:strVal val="#ppt_h"/>
                                          </p:val>
                                        </p:tav>
                                      </p:tavLst>
                                    </p:anim>
                                    <p:animEffect transition="in" filter="fade">
                                      <p:cBhvr>
                                        <p:cTn id="54" dur="500"/>
                                        <p:tgtEl>
                                          <p:spTgt spid="157"/>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53"/>
                                        </p:tgtEl>
                                        <p:attrNameLst>
                                          <p:attrName>style.visibility</p:attrName>
                                        </p:attrNameLst>
                                      </p:cBhvr>
                                      <p:to>
                                        <p:strVal val="visible"/>
                                      </p:to>
                                    </p:set>
                                    <p:anim calcmode="lin" valueType="num">
                                      <p:cBhvr>
                                        <p:cTn id="64" dur="500" fill="hold"/>
                                        <p:tgtEl>
                                          <p:spTgt spid="153"/>
                                        </p:tgtEl>
                                        <p:attrNameLst>
                                          <p:attrName>ppt_w</p:attrName>
                                        </p:attrNameLst>
                                      </p:cBhvr>
                                      <p:tavLst>
                                        <p:tav tm="0">
                                          <p:val>
                                            <p:fltVal val="0"/>
                                          </p:val>
                                        </p:tav>
                                        <p:tav tm="100000">
                                          <p:val>
                                            <p:strVal val="#ppt_w"/>
                                          </p:val>
                                        </p:tav>
                                      </p:tavLst>
                                    </p:anim>
                                    <p:anim calcmode="lin" valueType="num">
                                      <p:cBhvr>
                                        <p:cTn id="65" dur="500" fill="hold"/>
                                        <p:tgtEl>
                                          <p:spTgt spid="153"/>
                                        </p:tgtEl>
                                        <p:attrNameLst>
                                          <p:attrName>ppt_h</p:attrName>
                                        </p:attrNameLst>
                                      </p:cBhvr>
                                      <p:tavLst>
                                        <p:tav tm="0">
                                          <p:val>
                                            <p:fltVal val="0"/>
                                          </p:val>
                                        </p:tav>
                                        <p:tav tm="100000">
                                          <p:val>
                                            <p:strVal val="#ppt_h"/>
                                          </p:val>
                                        </p:tav>
                                      </p:tavLst>
                                    </p:anim>
                                    <p:animEffect transition="in" filter="fade">
                                      <p:cBhvr>
                                        <p:cTn id="66" dur="500"/>
                                        <p:tgtEl>
                                          <p:spTgt spid="153"/>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167"/>
                                        </p:tgtEl>
                                        <p:attrNameLst>
                                          <p:attrName>style.visibility</p:attrName>
                                        </p:attrNameLst>
                                      </p:cBhvr>
                                      <p:to>
                                        <p:strVal val="visible"/>
                                      </p:to>
                                    </p:set>
                                    <p:anim calcmode="lin" valueType="num">
                                      <p:cBhvr additive="base">
                                        <p:cTn id="70" dur="500" fill="hold"/>
                                        <p:tgtEl>
                                          <p:spTgt spid="167"/>
                                        </p:tgtEl>
                                        <p:attrNameLst>
                                          <p:attrName>ppt_x</p:attrName>
                                        </p:attrNameLst>
                                      </p:cBhvr>
                                      <p:tavLst>
                                        <p:tav tm="0">
                                          <p:val>
                                            <p:strVal val="0-#ppt_w/2"/>
                                          </p:val>
                                        </p:tav>
                                        <p:tav tm="100000">
                                          <p:val>
                                            <p:strVal val="#ppt_x"/>
                                          </p:val>
                                        </p:tav>
                                      </p:tavLst>
                                    </p:anim>
                                    <p:anim calcmode="lin" valueType="num">
                                      <p:cBhvr additive="base">
                                        <p:cTn id="71" dur="500" fill="hold"/>
                                        <p:tgtEl>
                                          <p:spTgt spid="167"/>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 presetClass="entr" presetSubtype="2" accel="50000" decel="50000" fill="hold" nodeType="afterEffect">
                                  <p:stCondLst>
                                    <p:cond delay="0"/>
                                  </p:stCondLst>
                                  <p:childTnLst>
                                    <p:set>
                                      <p:cBhvr>
                                        <p:cTn id="74" dur="1" fill="hold">
                                          <p:stCondLst>
                                            <p:cond delay="0"/>
                                          </p:stCondLst>
                                        </p:cTn>
                                        <p:tgtEl>
                                          <p:spTgt spid="158"/>
                                        </p:tgtEl>
                                        <p:attrNameLst>
                                          <p:attrName>style.visibility</p:attrName>
                                        </p:attrNameLst>
                                      </p:cBhvr>
                                      <p:to>
                                        <p:strVal val="visible"/>
                                      </p:to>
                                    </p:set>
                                    <p:anim calcmode="lin" valueType="num">
                                      <p:cBhvr additive="base">
                                        <p:cTn id="75" dur="500" fill="hold"/>
                                        <p:tgtEl>
                                          <p:spTgt spid="158"/>
                                        </p:tgtEl>
                                        <p:attrNameLst>
                                          <p:attrName>ppt_x</p:attrName>
                                        </p:attrNameLst>
                                      </p:cBhvr>
                                      <p:tavLst>
                                        <p:tav tm="0">
                                          <p:val>
                                            <p:strVal val="1+#ppt_w/2"/>
                                          </p:val>
                                        </p:tav>
                                        <p:tav tm="100000">
                                          <p:val>
                                            <p:strVal val="#ppt_x"/>
                                          </p:val>
                                        </p:tav>
                                      </p:tavLst>
                                    </p:anim>
                                    <p:anim calcmode="lin" valueType="num">
                                      <p:cBhvr additive="base">
                                        <p:cTn id="76" dur="500" fill="hold"/>
                                        <p:tgtEl>
                                          <p:spTgt spid="158"/>
                                        </p:tgtEl>
                                        <p:attrNameLst>
                                          <p:attrName>ppt_y</p:attrName>
                                        </p:attrNameLst>
                                      </p:cBhvr>
                                      <p:tavLst>
                                        <p:tav tm="0">
                                          <p:val>
                                            <p:strVal val="#ppt_y"/>
                                          </p:val>
                                        </p:tav>
                                        <p:tav tm="100000">
                                          <p:val>
                                            <p:strVal val="#ppt_y"/>
                                          </p:val>
                                        </p:tav>
                                      </p:tavLst>
                                    </p:anim>
                                  </p:childTnLst>
                                </p:cTn>
                              </p:par>
                            </p:childTnLst>
                          </p:cTn>
                        </p:par>
                        <p:par>
                          <p:cTn id="77" fill="hold">
                            <p:stCondLst>
                              <p:cond delay="6500"/>
                            </p:stCondLst>
                            <p:childTnLst>
                              <p:par>
                                <p:cTn id="78" presetID="2" presetClass="entr" presetSubtype="2" accel="50000" decel="50000"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 calcmode="lin" valueType="num">
                                      <p:cBhvr additive="base">
                                        <p:cTn id="80" dur="500" fill="hold"/>
                                        <p:tgtEl>
                                          <p:spTgt spid="161"/>
                                        </p:tgtEl>
                                        <p:attrNameLst>
                                          <p:attrName>ppt_x</p:attrName>
                                        </p:attrNameLst>
                                      </p:cBhvr>
                                      <p:tavLst>
                                        <p:tav tm="0">
                                          <p:val>
                                            <p:strVal val="1+#ppt_w/2"/>
                                          </p:val>
                                        </p:tav>
                                        <p:tav tm="100000">
                                          <p:val>
                                            <p:strVal val="#ppt_x"/>
                                          </p:val>
                                        </p:tav>
                                      </p:tavLst>
                                    </p:anim>
                                    <p:anim calcmode="lin" valueType="num">
                                      <p:cBhvr additive="base">
                                        <p:cTn id="81" dur="500" fill="hold"/>
                                        <p:tgtEl>
                                          <p:spTgt spid="161"/>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2" presetClass="entr" presetSubtype="8" accel="50000" decel="50000" fill="hold" nodeType="afterEffect">
                                  <p:stCondLst>
                                    <p:cond delay="0"/>
                                  </p:stCondLst>
                                  <p:childTnLst>
                                    <p:set>
                                      <p:cBhvr>
                                        <p:cTn id="84" dur="1" fill="hold">
                                          <p:stCondLst>
                                            <p:cond delay="0"/>
                                          </p:stCondLst>
                                        </p:cTn>
                                        <p:tgtEl>
                                          <p:spTgt spid="164"/>
                                        </p:tgtEl>
                                        <p:attrNameLst>
                                          <p:attrName>style.visibility</p:attrName>
                                        </p:attrNameLst>
                                      </p:cBhvr>
                                      <p:to>
                                        <p:strVal val="visible"/>
                                      </p:to>
                                    </p:set>
                                    <p:anim calcmode="lin" valueType="num">
                                      <p:cBhvr additive="base">
                                        <p:cTn id="85" dur="500" fill="hold"/>
                                        <p:tgtEl>
                                          <p:spTgt spid="164"/>
                                        </p:tgtEl>
                                        <p:attrNameLst>
                                          <p:attrName>ppt_x</p:attrName>
                                        </p:attrNameLst>
                                      </p:cBhvr>
                                      <p:tavLst>
                                        <p:tav tm="0">
                                          <p:val>
                                            <p:strVal val="0-#ppt_w/2"/>
                                          </p:val>
                                        </p:tav>
                                        <p:tav tm="100000">
                                          <p:val>
                                            <p:strVal val="#ppt_x"/>
                                          </p:val>
                                        </p:tav>
                                      </p:tavLst>
                                    </p:anim>
                                    <p:anim calcmode="lin" valueType="num">
                                      <p:cBhvr additive="base">
                                        <p:cTn id="86" dur="5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68" grpId="0" animBg="1"/>
      <p:bldP spid="130" grpId="0" animBg="1"/>
      <p:bldP spid="146" grpId="0" animBg="1"/>
      <p:bldP spid="1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859267" y="2346764"/>
            <a:ext cx="2417999" cy="2848851"/>
            <a:chOff x="1208671" y="1659213"/>
            <a:chExt cx="2151201" cy="2534514"/>
          </a:xfrm>
          <a:solidFill>
            <a:schemeClr val="accent1"/>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33" name="Group 33"/>
          <p:cNvGrpSpPr/>
          <p:nvPr/>
        </p:nvGrpSpPr>
        <p:grpSpPr>
          <a:xfrm>
            <a:off x="3557358" y="2346764"/>
            <a:ext cx="2417999" cy="2848851"/>
            <a:chOff x="1208671" y="1659213"/>
            <a:chExt cx="2151201" cy="2534514"/>
          </a:xfrm>
          <a:solidFill>
            <a:schemeClr val="accent2"/>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37" name="Group 33"/>
          <p:cNvGrpSpPr/>
          <p:nvPr/>
        </p:nvGrpSpPr>
        <p:grpSpPr>
          <a:xfrm>
            <a:off x="6255449" y="2346764"/>
            <a:ext cx="2417999" cy="2848851"/>
            <a:chOff x="1208671" y="1659213"/>
            <a:chExt cx="2151201" cy="2534514"/>
          </a:xfrm>
          <a:solidFill>
            <a:schemeClr val="accent3"/>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52" name="Group 33"/>
          <p:cNvGrpSpPr/>
          <p:nvPr/>
        </p:nvGrpSpPr>
        <p:grpSpPr>
          <a:xfrm>
            <a:off x="8953538" y="2346764"/>
            <a:ext cx="2417999" cy="2848851"/>
            <a:chOff x="1208671" y="1659213"/>
            <a:chExt cx="2151201" cy="2534514"/>
          </a:xfrm>
          <a:solidFill>
            <a:schemeClr val="accent4"/>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38" name="Slide Number Placeholder 3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7</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smtClean="0"/>
              <a:t>Energy Infographic 19</a:t>
            </a:r>
            <a:endParaRPr lang="en-US" dirty="0"/>
          </a:p>
        </p:txBody>
      </p:sp>
      <p:sp>
        <p:nvSpPr>
          <p:cNvPr id="4" name="Text Placeholder 3"/>
          <p:cNvSpPr>
            <a:spLocks noGrp="1"/>
          </p:cNvSpPr>
          <p:nvPr>
            <p:ph type="body" sz="half" idx="2"/>
          </p:nvPr>
        </p:nvSpPr>
        <p:spPr/>
        <p:txBody>
          <a:bodyPr/>
          <a:lstStyle/>
          <a:p>
            <a:r>
              <a:rPr lang="en-US" smtClean="0"/>
              <a:t>Energy Infographic 19</a:t>
            </a:r>
            <a:endParaRPr lang="en-US" dirty="0"/>
          </a:p>
        </p:txBody>
      </p:sp>
      <p:sp>
        <p:nvSpPr>
          <p:cNvPr id="55" name="TextBox 54"/>
          <p:cNvSpPr txBox="1"/>
          <p:nvPr/>
        </p:nvSpPr>
        <p:spPr>
          <a:xfrm>
            <a:off x="1191697" y="3900790"/>
            <a:ext cx="1753136" cy="61536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a:t>
            </a:r>
          </a:p>
        </p:txBody>
      </p:sp>
      <p:sp>
        <p:nvSpPr>
          <p:cNvPr id="56" name="Rectangle 55"/>
          <p:cNvSpPr/>
          <p:nvPr/>
        </p:nvSpPr>
        <p:spPr>
          <a:xfrm>
            <a:off x="1531260" y="3570386"/>
            <a:ext cx="1074012" cy="287323"/>
          </a:xfrm>
          <a:prstGeom prst="rect">
            <a:avLst/>
          </a:prstGeom>
        </p:spPr>
        <p:txBody>
          <a:bodyPr wrap="none" lIns="0" tIns="0" rIns="0" bIns="0">
            <a:spAutoFit/>
          </a:bodyPr>
          <a:lstStyle/>
          <a:p>
            <a:pPr algn="ctr" defTabSz="1375410"/>
            <a:r>
              <a:rPr lang="en-US" sz="1865" b="1" dirty="0">
                <a:solidFill>
                  <a:prstClr val="white"/>
                </a:solidFill>
              </a:rPr>
              <a:t>Oil &amp; Gas</a:t>
            </a:r>
          </a:p>
        </p:txBody>
      </p:sp>
      <p:sp>
        <p:nvSpPr>
          <p:cNvPr id="27" name="TextBox 26"/>
          <p:cNvSpPr txBox="1"/>
          <p:nvPr/>
        </p:nvSpPr>
        <p:spPr>
          <a:xfrm>
            <a:off x="3889788" y="3920254"/>
            <a:ext cx="1753136" cy="61536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a:t>
            </a:r>
          </a:p>
        </p:txBody>
      </p:sp>
      <p:sp>
        <p:nvSpPr>
          <p:cNvPr id="28" name="Rectangle 27"/>
          <p:cNvSpPr/>
          <p:nvPr/>
        </p:nvSpPr>
        <p:spPr>
          <a:xfrm>
            <a:off x="4095500" y="3589850"/>
            <a:ext cx="1341714" cy="287323"/>
          </a:xfrm>
          <a:prstGeom prst="rect">
            <a:avLst/>
          </a:prstGeom>
        </p:spPr>
        <p:txBody>
          <a:bodyPr wrap="none" lIns="0" tIns="0" rIns="0" bIns="0">
            <a:spAutoFit/>
          </a:bodyPr>
          <a:lstStyle/>
          <a:p>
            <a:pPr algn="ctr" defTabSz="1375410"/>
            <a:r>
              <a:rPr lang="en-US" sz="1865" b="1" dirty="0">
                <a:solidFill>
                  <a:prstClr val="white"/>
                </a:solidFill>
              </a:rPr>
              <a:t>Coal &amp; Heat</a:t>
            </a:r>
          </a:p>
        </p:txBody>
      </p:sp>
      <p:sp>
        <p:nvSpPr>
          <p:cNvPr id="30" name="TextBox 29"/>
          <p:cNvSpPr txBox="1"/>
          <p:nvPr/>
        </p:nvSpPr>
        <p:spPr>
          <a:xfrm>
            <a:off x="6587879" y="3854366"/>
            <a:ext cx="1753136" cy="61536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a:t>
            </a:r>
          </a:p>
        </p:txBody>
      </p:sp>
      <p:sp>
        <p:nvSpPr>
          <p:cNvPr id="31" name="Rectangle 30"/>
          <p:cNvSpPr/>
          <p:nvPr/>
        </p:nvSpPr>
        <p:spPr>
          <a:xfrm>
            <a:off x="7026026" y="3523962"/>
            <a:ext cx="876843" cy="287323"/>
          </a:xfrm>
          <a:prstGeom prst="rect">
            <a:avLst/>
          </a:prstGeom>
        </p:spPr>
        <p:txBody>
          <a:bodyPr wrap="none" lIns="0" tIns="0" rIns="0" bIns="0">
            <a:spAutoFit/>
          </a:bodyPr>
          <a:lstStyle/>
          <a:p>
            <a:pPr algn="ctr" defTabSz="1375410"/>
            <a:r>
              <a:rPr lang="en-US" sz="1865" b="1" dirty="0">
                <a:solidFill>
                  <a:prstClr val="white"/>
                </a:solidFill>
              </a:rPr>
              <a:t>Nuclear</a:t>
            </a:r>
          </a:p>
        </p:txBody>
      </p:sp>
      <p:sp>
        <p:nvSpPr>
          <p:cNvPr id="39" name="TextBox 38"/>
          <p:cNvSpPr txBox="1"/>
          <p:nvPr/>
        </p:nvSpPr>
        <p:spPr>
          <a:xfrm>
            <a:off x="9285968" y="3836214"/>
            <a:ext cx="1753136" cy="615361"/>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a:t>
            </a:r>
          </a:p>
        </p:txBody>
      </p:sp>
      <p:sp>
        <p:nvSpPr>
          <p:cNvPr id="40" name="Rectangle 39"/>
          <p:cNvSpPr/>
          <p:nvPr/>
        </p:nvSpPr>
        <p:spPr>
          <a:xfrm>
            <a:off x="9863576" y="3505810"/>
            <a:ext cx="597921" cy="287323"/>
          </a:xfrm>
          <a:prstGeom prst="rect">
            <a:avLst/>
          </a:prstGeom>
        </p:spPr>
        <p:txBody>
          <a:bodyPr wrap="none" lIns="0" tIns="0" rIns="0" bIns="0">
            <a:spAutoFit/>
          </a:bodyPr>
          <a:lstStyle/>
          <a:p>
            <a:pPr algn="ctr" defTabSz="1375410"/>
            <a:r>
              <a:rPr lang="en-US" sz="1865" b="1" dirty="0">
                <a:solidFill>
                  <a:prstClr val="white"/>
                </a:solidFill>
              </a:rPr>
              <a:t>Solar</a:t>
            </a:r>
          </a:p>
        </p:txBody>
      </p:sp>
      <p:grpSp>
        <p:nvGrpSpPr>
          <p:cNvPr id="59" name="Group 57"/>
          <p:cNvGrpSpPr/>
          <p:nvPr/>
        </p:nvGrpSpPr>
        <p:grpSpPr>
          <a:xfrm>
            <a:off x="1622197" y="2580652"/>
            <a:ext cx="892136" cy="902883"/>
            <a:chOff x="1817688" y="3025776"/>
            <a:chExt cx="658813" cy="666750"/>
          </a:xfrm>
          <a:solidFill>
            <a:schemeClr val="bg1"/>
          </a:solidFill>
        </p:grpSpPr>
        <p:sp>
          <p:nvSpPr>
            <p:cNvPr id="60"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1"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2"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3"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4"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5"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6"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7"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8"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9"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0"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1"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2"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74" name="Group 45"/>
          <p:cNvGrpSpPr/>
          <p:nvPr/>
        </p:nvGrpSpPr>
        <p:grpSpPr>
          <a:xfrm>
            <a:off x="4366706" y="2601649"/>
            <a:ext cx="799303" cy="904161"/>
            <a:chOff x="2684463" y="3948114"/>
            <a:chExt cx="641350" cy="725487"/>
          </a:xfrm>
          <a:solidFill>
            <a:schemeClr val="bg1"/>
          </a:solidFill>
        </p:grpSpPr>
        <p:sp>
          <p:nvSpPr>
            <p:cNvPr id="76"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7" name="Rectangle 91"/>
            <p:cNvSpPr>
              <a:spLocks noChangeArrowheads="1"/>
            </p:cNvSpPr>
            <p:nvPr/>
          </p:nvSpPr>
          <p:spPr bwMode="auto">
            <a:xfrm>
              <a:off x="2752725" y="4435476"/>
              <a:ext cx="58738"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8" name="Rectangle 92"/>
            <p:cNvSpPr>
              <a:spLocks noChangeArrowheads="1"/>
            </p:cNvSpPr>
            <p:nvPr/>
          </p:nvSpPr>
          <p:spPr bwMode="auto">
            <a:xfrm>
              <a:off x="2865438" y="4435476"/>
              <a:ext cx="60325"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9" name="Rectangle 93"/>
            <p:cNvSpPr>
              <a:spLocks noChangeArrowheads="1"/>
            </p:cNvSpPr>
            <p:nvPr/>
          </p:nvSpPr>
          <p:spPr bwMode="auto">
            <a:xfrm>
              <a:off x="2978150" y="4435476"/>
              <a:ext cx="60325"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0" name="Rectangle 94"/>
            <p:cNvSpPr>
              <a:spLocks noChangeArrowheads="1"/>
            </p:cNvSpPr>
            <p:nvPr/>
          </p:nvSpPr>
          <p:spPr bwMode="auto">
            <a:xfrm>
              <a:off x="3090863" y="4435476"/>
              <a:ext cx="58738"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 name="Rectangle 95"/>
            <p:cNvSpPr>
              <a:spLocks noChangeArrowheads="1"/>
            </p:cNvSpPr>
            <p:nvPr/>
          </p:nvSpPr>
          <p:spPr bwMode="auto">
            <a:xfrm>
              <a:off x="2752725" y="4545014"/>
              <a:ext cx="58738"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 name="Rectangle 96"/>
            <p:cNvSpPr>
              <a:spLocks noChangeArrowheads="1"/>
            </p:cNvSpPr>
            <p:nvPr/>
          </p:nvSpPr>
          <p:spPr bwMode="auto">
            <a:xfrm>
              <a:off x="2865438" y="4545014"/>
              <a:ext cx="60325"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3" name="Rectangle 97"/>
            <p:cNvSpPr>
              <a:spLocks noChangeArrowheads="1"/>
            </p:cNvSpPr>
            <p:nvPr/>
          </p:nvSpPr>
          <p:spPr bwMode="auto">
            <a:xfrm>
              <a:off x="2978150" y="4545014"/>
              <a:ext cx="60325"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4" name="Rectangle 98"/>
            <p:cNvSpPr>
              <a:spLocks noChangeArrowheads="1"/>
            </p:cNvSpPr>
            <p:nvPr/>
          </p:nvSpPr>
          <p:spPr bwMode="auto">
            <a:xfrm>
              <a:off x="3090863" y="4545014"/>
              <a:ext cx="58738" cy="603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5"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6"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8" name="Group 71"/>
          <p:cNvGrpSpPr/>
          <p:nvPr/>
        </p:nvGrpSpPr>
        <p:grpSpPr>
          <a:xfrm>
            <a:off x="6957864" y="2580652"/>
            <a:ext cx="1013165" cy="890229"/>
            <a:chOff x="4338638" y="4006851"/>
            <a:chExt cx="758825" cy="666750"/>
          </a:xfrm>
          <a:solidFill>
            <a:schemeClr val="bg1"/>
          </a:solidFill>
        </p:grpSpPr>
        <p:sp>
          <p:nvSpPr>
            <p:cNvPr id="90"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1"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2"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3"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4"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96" name="Group 7"/>
          <p:cNvGrpSpPr/>
          <p:nvPr/>
        </p:nvGrpSpPr>
        <p:grpSpPr>
          <a:xfrm>
            <a:off x="9532838" y="2597326"/>
            <a:ext cx="1030797" cy="873556"/>
            <a:chOff x="1752600" y="2200276"/>
            <a:chExt cx="749301" cy="635000"/>
          </a:xfrm>
          <a:solidFill>
            <a:schemeClr val="bg1"/>
          </a:solidFill>
        </p:grpSpPr>
        <p:sp>
          <p:nvSpPr>
            <p:cNvPr id="98"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9"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0"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1"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4"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5"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6"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7"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8"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9"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0"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2"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3"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4"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5"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6"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7"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8"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9"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0"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1"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2"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3"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4"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5"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6"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300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500" fill="hold"/>
                                        <p:tgtEl>
                                          <p:spTgt spid="88"/>
                                        </p:tgtEl>
                                        <p:attrNameLst>
                                          <p:attrName>ppt_w</p:attrName>
                                        </p:attrNameLst>
                                      </p:cBhvr>
                                      <p:tavLst>
                                        <p:tav tm="0">
                                          <p:val>
                                            <p:fltVal val="0"/>
                                          </p:val>
                                        </p:tav>
                                        <p:tav tm="100000">
                                          <p:val>
                                            <p:strVal val="#ppt_w"/>
                                          </p:val>
                                        </p:tav>
                                      </p:tavLst>
                                    </p:anim>
                                    <p:anim calcmode="lin" valueType="num">
                                      <p:cBhvr>
                                        <p:cTn id="53" dur="500" fill="hold"/>
                                        <p:tgtEl>
                                          <p:spTgt spid="88"/>
                                        </p:tgtEl>
                                        <p:attrNameLst>
                                          <p:attrName>ppt_h</p:attrName>
                                        </p:attrNameLst>
                                      </p:cBhvr>
                                      <p:tavLst>
                                        <p:tav tm="0">
                                          <p:val>
                                            <p:fltVal val="0"/>
                                          </p:val>
                                        </p:tav>
                                        <p:tav tm="100000">
                                          <p:val>
                                            <p:strVal val="#ppt_h"/>
                                          </p:val>
                                        </p:tav>
                                      </p:tavLst>
                                    </p:anim>
                                    <p:animEffect transition="in" filter="fade">
                                      <p:cBhvr>
                                        <p:cTn id="54" dur="500"/>
                                        <p:tgtEl>
                                          <p:spTgt spid="88"/>
                                        </p:tgtEl>
                                      </p:cBhvr>
                                    </p:animEffect>
                                  </p:childTnLst>
                                </p:cTn>
                              </p:par>
                            </p:childTnLst>
                          </p:cTn>
                        </p:par>
                        <p:par>
                          <p:cTn id="55" fill="hold">
                            <p:stCondLst>
                              <p:cond delay="5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childTnLst>
                          </p:cTn>
                        </p:par>
                        <p:par>
                          <p:cTn id="75" fill="hold">
                            <p:stCondLst>
                              <p:cond delay="7000"/>
                            </p:stCondLst>
                            <p:childTnLst>
                              <p:par>
                                <p:cTn id="76" presetID="2" presetClass="entr" presetSubtype="4" accel="50000" decel="50000"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ppt_x"/>
                                          </p:val>
                                        </p:tav>
                                        <p:tav tm="100000">
                                          <p:val>
                                            <p:strVal val="#ppt_x"/>
                                          </p:val>
                                        </p:tav>
                                      </p:tavLst>
                                    </p:anim>
                                    <p:anim calcmode="lin" valueType="num">
                                      <p:cBhvr additive="base">
                                        <p:cTn id="79" dur="5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27" grpId="0"/>
      <p:bldP spid="28" grpId="0"/>
      <p:bldP spid="30" grpId="0"/>
      <p:bldP spid="31"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104"/>
          <p:cNvSpPr/>
          <p:nvPr/>
        </p:nvSpPr>
        <p:spPr>
          <a:xfrm>
            <a:off x="1040090" y="2215827"/>
            <a:ext cx="3599732" cy="3599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 name="Title 2"/>
          <p:cNvSpPr>
            <a:spLocks noGrp="1"/>
          </p:cNvSpPr>
          <p:nvPr>
            <p:ph type="title"/>
          </p:nvPr>
        </p:nvSpPr>
        <p:spPr/>
        <p:txBody>
          <a:bodyPr/>
          <a:lstStyle/>
          <a:p>
            <a:r>
              <a:rPr lang="en-US" dirty="0" smtClean="0"/>
              <a:t>Energy Infographic 22</a:t>
            </a:r>
            <a:endParaRPr lang="en-US" dirty="0"/>
          </a:p>
        </p:txBody>
      </p:sp>
      <p:sp>
        <p:nvSpPr>
          <p:cNvPr id="4" name="Text Placeholder 3"/>
          <p:cNvSpPr>
            <a:spLocks noGrp="1"/>
          </p:cNvSpPr>
          <p:nvPr>
            <p:ph type="body" sz="half" idx="2"/>
          </p:nvPr>
        </p:nvSpPr>
        <p:spPr/>
        <p:txBody>
          <a:bodyPr/>
          <a:lstStyle/>
          <a:p>
            <a:r>
              <a:rPr lang="en-US" dirty="0" smtClean="0"/>
              <a:t>Energy Infographic 22</a:t>
            </a:r>
            <a:endParaRPr lang="en-US" dirty="0"/>
          </a:p>
        </p:txBody>
      </p:sp>
      <p:sp>
        <p:nvSpPr>
          <p:cNvPr id="97" name="Slide Number Placeholder 96"/>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8</a:t>
            </a:fld>
            <a:endParaRPr lang="en-US" dirty="0">
              <a:solidFill>
                <a:prstClr val="black">
                  <a:lumMod val="75000"/>
                  <a:lumOff val="25000"/>
                </a:prstClr>
              </a:solidFill>
            </a:endParaRPr>
          </a:p>
        </p:txBody>
      </p:sp>
      <p:sp>
        <p:nvSpPr>
          <p:cNvPr id="106" name="Oval 105"/>
          <p:cNvSpPr/>
          <p:nvPr/>
        </p:nvSpPr>
        <p:spPr>
          <a:xfrm>
            <a:off x="2798872" y="5337304"/>
            <a:ext cx="1010451" cy="1010451"/>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7" name="Oval 106"/>
          <p:cNvSpPr/>
          <p:nvPr/>
        </p:nvSpPr>
        <p:spPr>
          <a:xfrm>
            <a:off x="3655356" y="4599048"/>
            <a:ext cx="1315249" cy="131524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8" name="Oval 107"/>
          <p:cNvSpPr/>
          <p:nvPr/>
        </p:nvSpPr>
        <p:spPr>
          <a:xfrm>
            <a:off x="4048892" y="3182518"/>
            <a:ext cx="1509443" cy="1509441"/>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9" name="Oval 108"/>
          <p:cNvSpPr/>
          <p:nvPr/>
        </p:nvSpPr>
        <p:spPr>
          <a:xfrm>
            <a:off x="3152819" y="1454665"/>
            <a:ext cx="1894595" cy="1894593"/>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76" name="Group 75"/>
          <p:cNvGrpSpPr/>
          <p:nvPr/>
        </p:nvGrpSpPr>
        <p:grpSpPr>
          <a:xfrm>
            <a:off x="4126414" y="4731792"/>
            <a:ext cx="384047" cy="1077809"/>
            <a:chOff x="7494588" y="1292225"/>
            <a:chExt cx="295275" cy="828675"/>
          </a:xfrm>
          <a:solidFill>
            <a:schemeClr val="bg1"/>
          </a:solidFill>
        </p:grpSpPr>
        <p:sp>
          <p:nvSpPr>
            <p:cNvPr id="77" name="Freeform 5"/>
            <p:cNvSpPr>
              <a:spLocks noEditPoints="1"/>
            </p:cNvSpPr>
            <p:nvPr/>
          </p:nvSpPr>
          <p:spPr bwMode="auto">
            <a:xfrm>
              <a:off x="7524750" y="1292225"/>
              <a:ext cx="101600" cy="384175"/>
            </a:xfrm>
            <a:custGeom>
              <a:avLst/>
              <a:gdLst/>
              <a:ahLst/>
              <a:cxnLst>
                <a:cxn ang="0">
                  <a:pos x="16" y="35"/>
                </a:cxn>
                <a:cxn ang="0">
                  <a:pos x="13" y="24"/>
                </a:cxn>
                <a:cxn ang="0">
                  <a:pos x="11" y="19"/>
                </a:cxn>
                <a:cxn ang="0">
                  <a:pos x="16" y="16"/>
                </a:cxn>
                <a:cxn ang="0">
                  <a:pos x="24" y="35"/>
                </a:cxn>
                <a:cxn ang="0">
                  <a:pos x="24" y="210"/>
                </a:cxn>
                <a:cxn ang="0">
                  <a:pos x="56" y="210"/>
                </a:cxn>
                <a:cxn ang="0">
                  <a:pos x="56" y="29"/>
                </a:cxn>
                <a:cxn ang="0">
                  <a:pos x="56" y="23"/>
                </a:cxn>
                <a:cxn ang="0">
                  <a:pos x="28" y="0"/>
                </a:cxn>
                <a:cxn ang="0">
                  <a:pos x="0" y="29"/>
                </a:cxn>
                <a:cxn ang="0">
                  <a:pos x="0" y="210"/>
                </a:cxn>
                <a:cxn ang="0">
                  <a:pos x="16" y="210"/>
                </a:cxn>
                <a:cxn ang="0">
                  <a:pos x="16" y="35"/>
                </a:cxn>
                <a:cxn ang="0">
                  <a:pos x="16" y="35"/>
                </a:cxn>
                <a:cxn ang="0">
                  <a:pos x="16" y="35"/>
                </a:cxn>
              </a:cxnLst>
              <a:rect l="0" t="0" r="r" b="b"/>
              <a:pathLst>
                <a:path w="56" h="210">
                  <a:moveTo>
                    <a:pt x="16" y="35"/>
                  </a:moveTo>
                  <a:cubicBezTo>
                    <a:pt x="16" y="26"/>
                    <a:pt x="13" y="24"/>
                    <a:pt x="13" y="24"/>
                  </a:cubicBezTo>
                  <a:cubicBezTo>
                    <a:pt x="11" y="23"/>
                    <a:pt x="10" y="21"/>
                    <a:pt x="11" y="19"/>
                  </a:cubicBezTo>
                  <a:cubicBezTo>
                    <a:pt x="11" y="17"/>
                    <a:pt x="14" y="16"/>
                    <a:pt x="16" y="16"/>
                  </a:cubicBezTo>
                  <a:cubicBezTo>
                    <a:pt x="17" y="17"/>
                    <a:pt x="24" y="20"/>
                    <a:pt x="24" y="35"/>
                  </a:cubicBezTo>
                  <a:cubicBezTo>
                    <a:pt x="24" y="210"/>
                    <a:pt x="24" y="210"/>
                    <a:pt x="24" y="210"/>
                  </a:cubicBezTo>
                  <a:cubicBezTo>
                    <a:pt x="56" y="210"/>
                    <a:pt x="56" y="210"/>
                    <a:pt x="56" y="210"/>
                  </a:cubicBezTo>
                  <a:cubicBezTo>
                    <a:pt x="56" y="29"/>
                    <a:pt x="56" y="29"/>
                    <a:pt x="56" y="29"/>
                  </a:cubicBezTo>
                  <a:cubicBezTo>
                    <a:pt x="56" y="27"/>
                    <a:pt x="56" y="25"/>
                    <a:pt x="56" y="23"/>
                  </a:cubicBezTo>
                  <a:cubicBezTo>
                    <a:pt x="53" y="10"/>
                    <a:pt x="42" y="0"/>
                    <a:pt x="28" y="0"/>
                  </a:cubicBezTo>
                  <a:cubicBezTo>
                    <a:pt x="12" y="0"/>
                    <a:pt x="0" y="12"/>
                    <a:pt x="0" y="29"/>
                  </a:cubicBezTo>
                  <a:cubicBezTo>
                    <a:pt x="0" y="210"/>
                    <a:pt x="0" y="210"/>
                    <a:pt x="0" y="210"/>
                  </a:cubicBezTo>
                  <a:cubicBezTo>
                    <a:pt x="16" y="210"/>
                    <a:pt x="16" y="210"/>
                    <a:pt x="16" y="210"/>
                  </a:cubicBezTo>
                  <a:lnTo>
                    <a:pt x="16" y="35"/>
                  </a:lnTo>
                  <a:close/>
                  <a:moveTo>
                    <a:pt x="16" y="35"/>
                  </a:moveTo>
                  <a:cubicBezTo>
                    <a:pt x="16" y="35"/>
                    <a:pt x="16" y="35"/>
                    <a:pt x="16" y="35"/>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8" name="Freeform 6"/>
            <p:cNvSpPr>
              <a:spLocks noEditPoints="1"/>
            </p:cNvSpPr>
            <p:nvPr/>
          </p:nvSpPr>
          <p:spPr bwMode="auto">
            <a:xfrm>
              <a:off x="7658100" y="1293813"/>
              <a:ext cx="101600" cy="382588"/>
            </a:xfrm>
            <a:custGeom>
              <a:avLst/>
              <a:gdLst/>
              <a:ahLst/>
              <a:cxnLst>
                <a:cxn ang="0">
                  <a:pos x="32" y="34"/>
                </a:cxn>
                <a:cxn ang="0">
                  <a:pos x="40" y="16"/>
                </a:cxn>
                <a:cxn ang="0">
                  <a:pos x="46" y="18"/>
                </a:cxn>
                <a:cxn ang="0">
                  <a:pos x="43" y="24"/>
                </a:cxn>
                <a:cxn ang="0">
                  <a:pos x="40" y="34"/>
                </a:cxn>
                <a:cxn ang="0">
                  <a:pos x="40" y="209"/>
                </a:cxn>
                <a:cxn ang="0">
                  <a:pos x="56" y="209"/>
                </a:cxn>
                <a:cxn ang="0">
                  <a:pos x="56" y="32"/>
                </a:cxn>
                <a:cxn ang="0">
                  <a:pos x="26" y="0"/>
                </a:cxn>
                <a:cxn ang="0">
                  <a:pos x="0" y="28"/>
                </a:cxn>
                <a:cxn ang="0">
                  <a:pos x="0" y="209"/>
                </a:cxn>
                <a:cxn ang="0">
                  <a:pos x="32" y="209"/>
                </a:cxn>
                <a:cxn ang="0">
                  <a:pos x="32" y="34"/>
                </a:cxn>
                <a:cxn ang="0">
                  <a:pos x="32" y="34"/>
                </a:cxn>
                <a:cxn ang="0">
                  <a:pos x="32" y="34"/>
                </a:cxn>
              </a:cxnLst>
              <a:rect l="0" t="0" r="r" b="b"/>
              <a:pathLst>
                <a:path w="56" h="209">
                  <a:moveTo>
                    <a:pt x="32" y="34"/>
                  </a:moveTo>
                  <a:cubicBezTo>
                    <a:pt x="32" y="19"/>
                    <a:pt x="40" y="16"/>
                    <a:pt x="40" y="16"/>
                  </a:cubicBezTo>
                  <a:cubicBezTo>
                    <a:pt x="42" y="15"/>
                    <a:pt x="45" y="16"/>
                    <a:pt x="46" y="18"/>
                  </a:cubicBezTo>
                  <a:cubicBezTo>
                    <a:pt x="46" y="20"/>
                    <a:pt x="45" y="23"/>
                    <a:pt x="43" y="24"/>
                  </a:cubicBezTo>
                  <a:cubicBezTo>
                    <a:pt x="43" y="24"/>
                    <a:pt x="40" y="26"/>
                    <a:pt x="40" y="34"/>
                  </a:cubicBezTo>
                  <a:cubicBezTo>
                    <a:pt x="40" y="209"/>
                    <a:pt x="40" y="209"/>
                    <a:pt x="40" y="209"/>
                  </a:cubicBezTo>
                  <a:cubicBezTo>
                    <a:pt x="56" y="209"/>
                    <a:pt x="56" y="209"/>
                    <a:pt x="56" y="209"/>
                  </a:cubicBezTo>
                  <a:cubicBezTo>
                    <a:pt x="56" y="32"/>
                    <a:pt x="56" y="32"/>
                    <a:pt x="56" y="32"/>
                  </a:cubicBezTo>
                  <a:cubicBezTo>
                    <a:pt x="56" y="15"/>
                    <a:pt x="43" y="1"/>
                    <a:pt x="26" y="0"/>
                  </a:cubicBezTo>
                  <a:cubicBezTo>
                    <a:pt x="11" y="1"/>
                    <a:pt x="0" y="13"/>
                    <a:pt x="0" y="28"/>
                  </a:cubicBezTo>
                  <a:cubicBezTo>
                    <a:pt x="0" y="209"/>
                    <a:pt x="0" y="209"/>
                    <a:pt x="0" y="209"/>
                  </a:cubicBezTo>
                  <a:cubicBezTo>
                    <a:pt x="32" y="209"/>
                    <a:pt x="32" y="209"/>
                    <a:pt x="32" y="209"/>
                  </a:cubicBezTo>
                  <a:lnTo>
                    <a:pt x="32" y="34"/>
                  </a:lnTo>
                  <a:close/>
                  <a:moveTo>
                    <a:pt x="32" y="34"/>
                  </a:moveTo>
                  <a:cubicBezTo>
                    <a:pt x="32" y="34"/>
                    <a:pt x="32" y="34"/>
                    <a:pt x="32" y="34"/>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79" name="Freeform 7"/>
            <p:cNvSpPr>
              <a:spLocks noEditPoints="1"/>
            </p:cNvSpPr>
            <p:nvPr/>
          </p:nvSpPr>
          <p:spPr bwMode="auto">
            <a:xfrm>
              <a:off x="7494588" y="1692275"/>
              <a:ext cx="295275" cy="236538"/>
            </a:xfrm>
            <a:custGeom>
              <a:avLst/>
              <a:gdLst/>
              <a:ahLst/>
              <a:cxnLst>
                <a:cxn ang="0">
                  <a:pos x="153" y="1"/>
                </a:cxn>
                <a:cxn ang="0">
                  <a:pos x="149" y="0"/>
                </a:cxn>
                <a:cxn ang="0">
                  <a:pos x="12" y="0"/>
                </a:cxn>
                <a:cxn ang="0">
                  <a:pos x="8" y="1"/>
                </a:cxn>
                <a:cxn ang="0">
                  <a:pos x="0" y="12"/>
                </a:cxn>
                <a:cxn ang="0">
                  <a:pos x="0" y="82"/>
                </a:cxn>
                <a:cxn ang="0">
                  <a:pos x="6" y="103"/>
                </a:cxn>
                <a:cxn ang="0">
                  <a:pos x="35" y="129"/>
                </a:cxn>
                <a:cxn ang="0">
                  <a:pos x="122" y="129"/>
                </a:cxn>
                <a:cxn ang="0">
                  <a:pos x="151" y="101"/>
                </a:cxn>
                <a:cxn ang="0">
                  <a:pos x="160" y="82"/>
                </a:cxn>
                <a:cxn ang="0">
                  <a:pos x="160" y="12"/>
                </a:cxn>
                <a:cxn ang="0">
                  <a:pos x="153" y="1"/>
                </a:cxn>
                <a:cxn ang="0">
                  <a:pos x="153" y="1"/>
                </a:cxn>
                <a:cxn ang="0">
                  <a:pos x="153" y="1"/>
                </a:cxn>
              </a:cxnLst>
              <a:rect l="0" t="0" r="r" b="b"/>
              <a:pathLst>
                <a:path w="161" h="129">
                  <a:moveTo>
                    <a:pt x="153" y="1"/>
                  </a:moveTo>
                  <a:cubicBezTo>
                    <a:pt x="152" y="1"/>
                    <a:pt x="151" y="0"/>
                    <a:pt x="149" y="0"/>
                  </a:cubicBezTo>
                  <a:cubicBezTo>
                    <a:pt x="12" y="0"/>
                    <a:pt x="12" y="0"/>
                    <a:pt x="12" y="0"/>
                  </a:cubicBezTo>
                  <a:cubicBezTo>
                    <a:pt x="10" y="0"/>
                    <a:pt x="9" y="1"/>
                    <a:pt x="8" y="1"/>
                  </a:cubicBezTo>
                  <a:cubicBezTo>
                    <a:pt x="3" y="3"/>
                    <a:pt x="0" y="7"/>
                    <a:pt x="0" y="12"/>
                  </a:cubicBezTo>
                  <a:cubicBezTo>
                    <a:pt x="0" y="82"/>
                    <a:pt x="0" y="82"/>
                    <a:pt x="0" y="82"/>
                  </a:cubicBezTo>
                  <a:cubicBezTo>
                    <a:pt x="0" y="90"/>
                    <a:pt x="0" y="97"/>
                    <a:pt x="6" y="103"/>
                  </a:cubicBezTo>
                  <a:cubicBezTo>
                    <a:pt x="35" y="129"/>
                    <a:pt x="35" y="129"/>
                    <a:pt x="35" y="129"/>
                  </a:cubicBezTo>
                  <a:cubicBezTo>
                    <a:pt x="122" y="129"/>
                    <a:pt x="122" y="129"/>
                    <a:pt x="122" y="129"/>
                  </a:cubicBezTo>
                  <a:cubicBezTo>
                    <a:pt x="151" y="101"/>
                    <a:pt x="151" y="101"/>
                    <a:pt x="151" y="101"/>
                  </a:cubicBezTo>
                  <a:cubicBezTo>
                    <a:pt x="157" y="94"/>
                    <a:pt x="160" y="90"/>
                    <a:pt x="160" y="82"/>
                  </a:cubicBezTo>
                  <a:cubicBezTo>
                    <a:pt x="160" y="12"/>
                    <a:pt x="160" y="12"/>
                    <a:pt x="160" y="12"/>
                  </a:cubicBezTo>
                  <a:cubicBezTo>
                    <a:pt x="161" y="7"/>
                    <a:pt x="158" y="3"/>
                    <a:pt x="153" y="1"/>
                  </a:cubicBezTo>
                  <a:close/>
                  <a:moveTo>
                    <a:pt x="153" y="1"/>
                  </a:moveTo>
                  <a:cubicBezTo>
                    <a:pt x="153" y="1"/>
                    <a:pt x="153" y="1"/>
                    <a:pt x="153" y="1"/>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0" name="Freeform 8"/>
            <p:cNvSpPr>
              <a:spLocks noEditPoints="1"/>
            </p:cNvSpPr>
            <p:nvPr/>
          </p:nvSpPr>
          <p:spPr bwMode="auto">
            <a:xfrm>
              <a:off x="7539038" y="1943100"/>
              <a:ext cx="192088" cy="28575"/>
            </a:xfrm>
            <a:custGeom>
              <a:avLst/>
              <a:gdLst/>
              <a:ahLst/>
              <a:cxnLst>
                <a:cxn ang="0">
                  <a:pos x="98" y="0"/>
                </a:cxn>
                <a:cxn ang="0">
                  <a:pos x="3" y="0"/>
                </a:cxn>
                <a:cxn ang="0">
                  <a:pos x="0" y="3"/>
                </a:cxn>
                <a:cxn ang="0">
                  <a:pos x="0" y="13"/>
                </a:cxn>
                <a:cxn ang="0">
                  <a:pos x="3" y="16"/>
                </a:cxn>
                <a:cxn ang="0">
                  <a:pos x="102" y="16"/>
                </a:cxn>
                <a:cxn ang="0">
                  <a:pos x="105" y="13"/>
                </a:cxn>
                <a:cxn ang="0">
                  <a:pos x="105" y="8"/>
                </a:cxn>
                <a:cxn ang="0">
                  <a:pos x="98" y="0"/>
                </a:cxn>
                <a:cxn ang="0">
                  <a:pos x="98" y="0"/>
                </a:cxn>
                <a:cxn ang="0">
                  <a:pos x="98" y="0"/>
                </a:cxn>
              </a:cxnLst>
              <a:rect l="0" t="0" r="r" b="b"/>
              <a:pathLst>
                <a:path w="105" h="16">
                  <a:moveTo>
                    <a:pt x="98" y="0"/>
                  </a:moveTo>
                  <a:cubicBezTo>
                    <a:pt x="3" y="0"/>
                    <a:pt x="3" y="0"/>
                    <a:pt x="3" y="0"/>
                  </a:cubicBezTo>
                  <a:cubicBezTo>
                    <a:pt x="2" y="0"/>
                    <a:pt x="0" y="1"/>
                    <a:pt x="0" y="3"/>
                  </a:cubicBezTo>
                  <a:cubicBezTo>
                    <a:pt x="0" y="13"/>
                    <a:pt x="0" y="13"/>
                    <a:pt x="0" y="13"/>
                  </a:cubicBezTo>
                  <a:cubicBezTo>
                    <a:pt x="0" y="15"/>
                    <a:pt x="1" y="16"/>
                    <a:pt x="3" y="16"/>
                  </a:cubicBezTo>
                  <a:cubicBezTo>
                    <a:pt x="102" y="16"/>
                    <a:pt x="102" y="16"/>
                    <a:pt x="102" y="16"/>
                  </a:cubicBezTo>
                  <a:cubicBezTo>
                    <a:pt x="103" y="16"/>
                    <a:pt x="105" y="15"/>
                    <a:pt x="105" y="13"/>
                  </a:cubicBezTo>
                  <a:cubicBezTo>
                    <a:pt x="105" y="8"/>
                    <a:pt x="105" y="8"/>
                    <a:pt x="105" y="8"/>
                  </a:cubicBezTo>
                  <a:cubicBezTo>
                    <a:pt x="105" y="3"/>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 name="Freeform 9"/>
            <p:cNvSpPr>
              <a:spLocks noEditPoints="1"/>
            </p:cNvSpPr>
            <p:nvPr/>
          </p:nvSpPr>
          <p:spPr bwMode="auto">
            <a:xfrm>
              <a:off x="7539038" y="1987550"/>
              <a:ext cx="192088" cy="30163"/>
            </a:xfrm>
            <a:custGeom>
              <a:avLst/>
              <a:gdLst/>
              <a:ahLst/>
              <a:cxnLst>
                <a:cxn ang="0">
                  <a:pos x="98" y="0"/>
                </a:cxn>
                <a:cxn ang="0">
                  <a:pos x="3" y="0"/>
                </a:cxn>
                <a:cxn ang="0">
                  <a:pos x="0" y="4"/>
                </a:cxn>
                <a:cxn ang="0">
                  <a:pos x="0" y="13"/>
                </a:cxn>
                <a:cxn ang="0">
                  <a:pos x="3" y="17"/>
                </a:cxn>
                <a:cxn ang="0">
                  <a:pos x="102" y="17"/>
                </a:cxn>
                <a:cxn ang="0">
                  <a:pos x="105" y="13"/>
                </a:cxn>
                <a:cxn ang="0">
                  <a:pos x="105" y="8"/>
                </a:cxn>
                <a:cxn ang="0">
                  <a:pos x="98" y="0"/>
                </a:cxn>
                <a:cxn ang="0">
                  <a:pos x="98" y="0"/>
                </a:cxn>
                <a:cxn ang="0">
                  <a:pos x="98" y="0"/>
                </a:cxn>
              </a:cxnLst>
              <a:rect l="0" t="0" r="r" b="b"/>
              <a:pathLst>
                <a:path w="105" h="17">
                  <a:moveTo>
                    <a:pt x="98" y="0"/>
                  </a:moveTo>
                  <a:cubicBezTo>
                    <a:pt x="3" y="0"/>
                    <a:pt x="3" y="0"/>
                    <a:pt x="3" y="0"/>
                  </a:cubicBezTo>
                  <a:cubicBezTo>
                    <a:pt x="2" y="0"/>
                    <a:pt x="0" y="2"/>
                    <a:pt x="0" y="4"/>
                  </a:cubicBezTo>
                  <a:cubicBezTo>
                    <a:pt x="0" y="13"/>
                    <a:pt x="0" y="13"/>
                    <a:pt x="0" y="13"/>
                  </a:cubicBezTo>
                  <a:cubicBezTo>
                    <a:pt x="0" y="15"/>
                    <a:pt x="1" y="17"/>
                    <a:pt x="3" y="17"/>
                  </a:cubicBezTo>
                  <a:cubicBezTo>
                    <a:pt x="102" y="17"/>
                    <a:pt x="102" y="17"/>
                    <a:pt x="102" y="17"/>
                  </a:cubicBezTo>
                  <a:cubicBezTo>
                    <a:pt x="103" y="17"/>
                    <a:pt x="105" y="15"/>
                    <a:pt x="105" y="13"/>
                  </a:cubicBezTo>
                  <a:cubicBezTo>
                    <a:pt x="105" y="8"/>
                    <a:pt x="105" y="8"/>
                    <a:pt x="105" y="8"/>
                  </a:cubicBezTo>
                  <a:cubicBezTo>
                    <a:pt x="105" y="4"/>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 name="Freeform 10"/>
            <p:cNvSpPr>
              <a:spLocks noEditPoints="1"/>
            </p:cNvSpPr>
            <p:nvPr/>
          </p:nvSpPr>
          <p:spPr bwMode="auto">
            <a:xfrm>
              <a:off x="7539038" y="2032000"/>
              <a:ext cx="192088" cy="30163"/>
            </a:xfrm>
            <a:custGeom>
              <a:avLst/>
              <a:gdLst/>
              <a:ahLst/>
              <a:cxnLst>
                <a:cxn ang="0">
                  <a:pos x="98" y="0"/>
                </a:cxn>
                <a:cxn ang="0">
                  <a:pos x="3" y="0"/>
                </a:cxn>
                <a:cxn ang="0">
                  <a:pos x="0" y="3"/>
                </a:cxn>
                <a:cxn ang="0">
                  <a:pos x="0" y="13"/>
                </a:cxn>
                <a:cxn ang="0">
                  <a:pos x="3" y="16"/>
                </a:cxn>
                <a:cxn ang="0">
                  <a:pos x="102" y="16"/>
                </a:cxn>
                <a:cxn ang="0">
                  <a:pos x="105" y="13"/>
                </a:cxn>
                <a:cxn ang="0">
                  <a:pos x="105" y="7"/>
                </a:cxn>
                <a:cxn ang="0">
                  <a:pos x="98" y="0"/>
                </a:cxn>
                <a:cxn ang="0">
                  <a:pos x="98" y="0"/>
                </a:cxn>
                <a:cxn ang="0">
                  <a:pos x="98" y="0"/>
                </a:cxn>
              </a:cxnLst>
              <a:rect l="0" t="0" r="r" b="b"/>
              <a:pathLst>
                <a:path w="105" h="16">
                  <a:moveTo>
                    <a:pt x="98" y="0"/>
                  </a:moveTo>
                  <a:cubicBezTo>
                    <a:pt x="3" y="0"/>
                    <a:pt x="3" y="0"/>
                    <a:pt x="3" y="0"/>
                  </a:cubicBezTo>
                  <a:cubicBezTo>
                    <a:pt x="2" y="0"/>
                    <a:pt x="0" y="1"/>
                    <a:pt x="0" y="3"/>
                  </a:cubicBezTo>
                  <a:cubicBezTo>
                    <a:pt x="0" y="13"/>
                    <a:pt x="0" y="13"/>
                    <a:pt x="0" y="13"/>
                  </a:cubicBezTo>
                  <a:cubicBezTo>
                    <a:pt x="0" y="14"/>
                    <a:pt x="1" y="16"/>
                    <a:pt x="3" y="16"/>
                  </a:cubicBezTo>
                  <a:cubicBezTo>
                    <a:pt x="102" y="16"/>
                    <a:pt x="102" y="16"/>
                    <a:pt x="102" y="16"/>
                  </a:cubicBezTo>
                  <a:cubicBezTo>
                    <a:pt x="104" y="16"/>
                    <a:pt x="105" y="15"/>
                    <a:pt x="105" y="13"/>
                  </a:cubicBezTo>
                  <a:cubicBezTo>
                    <a:pt x="105" y="7"/>
                    <a:pt x="105" y="7"/>
                    <a:pt x="105" y="7"/>
                  </a:cubicBezTo>
                  <a:cubicBezTo>
                    <a:pt x="105" y="3"/>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3" name="Freeform 11"/>
            <p:cNvSpPr>
              <a:spLocks noEditPoints="1"/>
            </p:cNvSpPr>
            <p:nvPr/>
          </p:nvSpPr>
          <p:spPr bwMode="auto">
            <a:xfrm>
              <a:off x="7583488" y="2076450"/>
              <a:ext cx="100013" cy="44450"/>
            </a:xfrm>
            <a:custGeom>
              <a:avLst/>
              <a:gdLst/>
              <a:ahLst/>
              <a:cxnLst>
                <a:cxn ang="0">
                  <a:pos x="15" y="28"/>
                </a:cxn>
                <a:cxn ang="0">
                  <a:pos x="48" y="28"/>
                </a:cxn>
                <a:cxn ang="0">
                  <a:pos x="63" y="0"/>
                </a:cxn>
                <a:cxn ang="0">
                  <a:pos x="0" y="0"/>
                </a:cxn>
                <a:cxn ang="0">
                  <a:pos x="15" y="28"/>
                </a:cxn>
                <a:cxn ang="0">
                  <a:pos x="15" y="28"/>
                </a:cxn>
                <a:cxn ang="0">
                  <a:pos x="15" y="28"/>
                </a:cxn>
              </a:cxnLst>
              <a:rect l="0" t="0" r="r" b="b"/>
              <a:pathLst>
                <a:path w="63" h="28">
                  <a:moveTo>
                    <a:pt x="15" y="28"/>
                  </a:moveTo>
                  <a:lnTo>
                    <a:pt x="48" y="28"/>
                  </a:lnTo>
                  <a:lnTo>
                    <a:pt x="63" y="0"/>
                  </a:lnTo>
                  <a:lnTo>
                    <a:pt x="0" y="0"/>
                  </a:lnTo>
                  <a:lnTo>
                    <a:pt x="15" y="28"/>
                  </a:lnTo>
                  <a:close/>
                  <a:moveTo>
                    <a:pt x="15" y="28"/>
                  </a:moveTo>
                  <a:lnTo>
                    <a:pt x="15" y="28"/>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4" name="Freeform 12"/>
            <p:cNvSpPr>
              <a:spLocks noEditPoints="1"/>
            </p:cNvSpPr>
            <p:nvPr/>
          </p:nvSpPr>
          <p:spPr bwMode="auto">
            <a:xfrm>
              <a:off x="7583488" y="2076450"/>
              <a:ext cx="100013" cy="44450"/>
            </a:xfrm>
            <a:custGeom>
              <a:avLst/>
              <a:gdLst/>
              <a:ahLst/>
              <a:cxnLst>
                <a:cxn ang="0">
                  <a:pos x="15" y="28"/>
                </a:cxn>
                <a:cxn ang="0">
                  <a:pos x="48" y="28"/>
                </a:cxn>
                <a:cxn ang="0">
                  <a:pos x="63" y="0"/>
                </a:cxn>
                <a:cxn ang="0">
                  <a:pos x="0" y="0"/>
                </a:cxn>
                <a:cxn ang="0">
                  <a:pos x="15" y="28"/>
                </a:cxn>
                <a:cxn ang="0">
                  <a:pos x="15" y="28"/>
                </a:cxn>
                <a:cxn ang="0">
                  <a:pos x="15" y="28"/>
                </a:cxn>
              </a:cxnLst>
              <a:rect l="0" t="0" r="r" b="b"/>
              <a:pathLst>
                <a:path w="63" h="28">
                  <a:moveTo>
                    <a:pt x="15" y="28"/>
                  </a:moveTo>
                  <a:lnTo>
                    <a:pt x="48" y="28"/>
                  </a:lnTo>
                  <a:lnTo>
                    <a:pt x="63" y="0"/>
                  </a:lnTo>
                  <a:lnTo>
                    <a:pt x="0" y="0"/>
                  </a:lnTo>
                  <a:lnTo>
                    <a:pt x="15" y="28"/>
                  </a:lnTo>
                  <a:moveTo>
                    <a:pt x="15" y="28"/>
                  </a:moveTo>
                  <a:lnTo>
                    <a:pt x="15" y="28"/>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5" name="Group 84"/>
          <p:cNvGrpSpPr/>
          <p:nvPr/>
        </p:nvGrpSpPr>
        <p:grpSpPr>
          <a:xfrm>
            <a:off x="4498103" y="3331071"/>
            <a:ext cx="634651" cy="1195404"/>
            <a:chOff x="8085138" y="1274763"/>
            <a:chExt cx="463550" cy="873125"/>
          </a:xfrm>
          <a:solidFill>
            <a:schemeClr val="bg1"/>
          </a:solidFill>
        </p:grpSpPr>
        <p:sp>
          <p:nvSpPr>
            <p:cNvPr id="86" name="Freeform 13"/>
            <p:cNvSpPr>
              <a:spLocks noEditPoints="1"/>
            </p:cNvSpPr>
            <p:nvPr/>
          </p:nvSpPr>
          <p:spPr bwMode="auto">
            <a:xfrm>
              <a:off x="8085138" y="1543050"/>
              <a:ext cx="463550" cy="604838"/>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7" name="Freeform 14"/>
            <p:cNvSpPr>
              <a:spLocks noEditPoints="1"/>
            </p:cNvSpPr>
            <p:nvPr/>
          </p:nvSpPr>
          <p:spPr bwMode="auto">
            <a:xfrm>
              <a:off x="8085138" y="1436688"/>
              <a:ext cx="463550" cy="177800"/>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8" name="Freeform 15"/>
            <p:cNvSpPr>
              <a:spLocks noEditPoints="1"/>
            </p:cNvSpPr>
            <p:nvPr/>
          </p:nvSpPr>
          <p:spPr bwMode="auto">
            <a:xfrm>
              <a:off x="8085138" y="1328738"/>
              <a:ext cx="463550" cy="177800"/>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9" name="Freeform 16"/>
            <p:cNvSpPr>
              <a:spLocks noEditPoints="1"/>
            </p:cNvSpPr>
            <p:nvPr/>
          </p:nvSpPr>
          <p:spPr bwMode="auto">
            <a:xfrm>
              <a:off x="8085138" y="1274763"/>
              <a:ext cx="273050" cy="125413"/>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90" name="Group 89"/>
          <p:cNvGrpSpPr/>
          <p:nvPr/>
        </p:nvGrpSpPr>
        <p:grpSpPr>
          <a:xfrm>
            <a:off x="3108759" y="5523173"/>
            <a:ext cx="411139" cy="691284"/>
            <a:chOff x="6627813" y="1292225"/>
            <a:chExt cx="503238" cy="846138"/>
          </a:xfrm>
          <a:solidFill>
            <a:schemeClr val="bg1"/>
          </a:solidFill>
        </p:grpSpPr>
        <p:sp>
          <p:nvSpPr>
            <p:cNvPr id="91" name="Freeform 17"/>
            <p:cNvSpPr>
              <a:spLocks noEditPoints="1"/>
            </p:cNvSpPr>
            <p:nvPr/>
          </p:nvSpPr>
          <p:spPr bwMode="auto">
            <a:xfrm>
              <a:off x="6740525" y="1900238"/>
              <a:ext cx="276225" cy="63500"/>
            </a:xfrm>
            <a:custGeom>
              <a:avLst/>
              <a:gdLst/>
              <a:ahLst/>
              <a:cxnLst>
                <a:cxn ang="0">
                  <a:pos x="131" y="0"/>
                </a:cxn>
                <a:cxn ang="0">
                  <a:pos x="21" y="0"/>
                </a:cxn>
                <a:cxn ang="0">
                  <a:pos x="0" y="17"/>
                </a:cxn>
                <a:cxn ang="0">
                  <a:pos x="21" y="34"/>
                </a:cxn>
                <a:cxn ang="0">
                  <a:pos x="131" y="34"/>
                </a:cxn>
                <a:cxn ang="0">
                  <a:pos x="151" y="17"/>
                </a:cxn>
                <a:cxn ang="0">
                  <a:pos x="131" y="0"/>
                </a:cxn>
                <a:cxn ang="0">
                  <a:pos x="131" y="0"/>
                </a:cxn>
                <a:cxn ang="0">
                  <a:pos x="131" y="0"/>
                </a:cxn>
              </a:cxnLst>
              <a:rect l="0" t="0" r="r" b="b"/>
              <a:pathLst>
                <a:path w="151" h="34">
                  <a:moveTo>
                    <a:pt x="131" y="0"/>
                  </a:move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ubicBezTo>
                    <a:pt x="151" y="8"/>
                    <a:pt x="142" y="0"/>
                    <a:pt x="131" y="0"/>
                  </a:cubicBezTo>
                  <a:close/>
                  <a:moveTo>
                    <a:pt x="131" y="0"/>
                  </a:moveTo>
                  <a:cubicBezTo>
                    <a:pt x="131" y="0"/>
                    <a:pt x="131" y="0"/>
                    <a:pt x="131"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2" name="Freeform 18"/>
            <p:cNvSpPr>
              <a:spLocks noEditPoints="1"/>
            </p:cNvSpPr>
            <p:nvPr/>
          </p:nvSpPr>
          <p:spPr bwMode="auto">
            <a:xfrm>
              <a:off x="6740525" y="1989138"/>
              <a:ext cx="276225" cy="61913"/>
            </a:xfrm>
            <a:custGeom>
              <a:avLst/>
              <a:gdLst/>
              <a:ahLst/>
              <a:cxnLst>
                <a:cxn ang="0">
                  <a:pos x="151" y="17"/>
                </a:cxn>
                <a:cxn ang="0">
                  <a:pos x="131" y="0"/>
                </a:cxn>
                <a:cxn ang="0">
                  <a:pos x="21" y="0"/>
                </a:cxn>
                <a:cxn ang="0">
                  <a:pos x="0" y="17"/>
                </a:cxn>
                <a:cxn ang="0">
                  <a:pos x="21" y="34"/>
                </a:cxn>
                <a:cxn ang="0">
                  <a:pos x="131" y="34"/>
                </a:cxn>
                <a:cxn ang="0">
                  <a:pos x="151" y="17"/>
                </a:cxn>
                <a:cxn ang="0">
                  <a:pos x="151" y="17"/>
                </a:cxn>
                <a:cxn ang="0">
                  <a:pos x="151" y="17"/>
                </a:cxn>
              </a:cxnLst>
              <a:rect l="0" t="0" r="r" b="b"/>
              <a:pathLst>
                <a:path w="151" h="34">
                  <a:moveTo>
                    <a:pt x="151" y="17"/>
                  </a:moveTo>
                  <a:cubicBezTo>
                    <a:pt x="151" y="8"/>
                    <a:pt x="142" y="0"/>
                    <a:pt x="131" y="0"/>
                  </a:cubicBez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lose/>
                  <a:moveTo>
                    <a:pt x="151" y="17"/>
                  </a:moveTo>
                  <a:cubicBezTo>
                    <a:pt x="151" y="17"/>
                    <a:pt x="151" y="17"/>
                    <a:pt x="151" y="17"/>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3" name="Freeform 19"/>
            <p:cNvSpPr>
              <a:spLocks noEditPoints="1"/>
            </p:cNvSpPr>
            <p:nvPr/>
          </p:nvSpPr>
          <p:spPr bwMode="auto">
            <a:xfrm>
              <a:off x="6770688" y="2078038"/>
              <a:ext cx="219075" cy="60325"/>
            </a:xfrm>
            <a:custGeom>
              <a:avLst/>
              <a:gdLst/>
              <a:ahLst/>
              <a:cxnLst>
                <a:cxn ang="0">
                  <a:pos x="20" y="0"/>
                </a:cxn>
                <a:cxn ang="0">
                  <a:pos x="0" y="17"/>
                </a:cxn>
                <a:cxn ang="0">
                  <a:pos x="20" y="33"/>
                </a:cxn>
                <a:cxn ang="0">
                  <a:pos x="99" y="33"/>
                </a:cxn>
                <a:cxn ang="0">
                  <a:pos x="120" y="17"/>
                </a:cxn>
                <a:cxn ang="0">
                  <a:pos x="99" y="0"/>
                </a:cxn>
                <a:cxn ang="0">
                  <a:pos x="20" y="0"/>
                </a:cxn>
                <a:cxn ang="0">
                  <a:pos x="20" y="0"/>
                </a:cxn>
                <a:cxn ang="0">
                  <a:pos x="20" y="0"/>
                </a:cxn>
              </a:cxnLst>
              <a:rect l="0" t="0" r="r" b="b"/>
              <a:pathLst>
                <a:path w="120" h="33">
                  <a:moveTo>
                    <a:pt x="20" y="0"/>
                  </a:moveTo>
                  <a:cubicBezTo>
                    <a:pt x="9" y="0"/>
                    <a:pt x="0" y="7"/>
                    <a:pt x="0" y="17"/>
                  </a:cubicBezTo>
                  <a:cubicBezTo>
                    <a:pt x="0" y="26"/>
                    <a:pt x="9" y="33"/>
                    <a:pt x="20" y="33"/>
                  </a:cubicBezTo>
                  <a:cubicBezTo>
                    <a:pt x="99" y="33"/>
                    <a:pt x="99" y="33"/>
                    <a:pt x="99" y="33"/>
                  </a:cubicBezTo>
                  <a:cubicBezTo>
                    <a:pt x="110" y="33"/>
                    <a:pt x="120" y="26"/>
                    <a:pt x="120" y="17"/>
                  </a:cubicBezTo>
                  <a:cubicBezTo>
                    <a:pt x="120" y="7"/>
                    <a:pt x="110" y="0"/>
                    <a:pt x="99" y="0"/>
                  </a:cubicBezTo>
                  <a:lnTo>
                    <a:pt x="20" y="0"/>
                  </a:ln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4" name="Freeform 20"/>
            <p:cNvSpPr>
              <a:spLocks noEditPoints="1"/>
            </p:cNvSpPr>
            <p:nvPr/>
          </p:nvSpPr>
          <p:spPr bwMode="auto">
            <a:xfrm>
              <a:off x="6627813" y="1292225"/>
              <a:ext cx="503238" cy="581025"/>
            </a:xfrm>
            <a:custGeom>
              <a:avLst/>
              <a:gdLst/>
              <a:ahLst/>
              <a:cxnLst>
                <a:cxn ang="0">
                  <a:pos x="221" y="309"/>
                </a:cxn>
                <a:cxn ang="0">
                  <a:pos x="223" y="297"/>
                </a:cxn>
                <a:cxn ang="0">
                  <a:pos x="224" y="294"/>
                </a:cxn>
                <a:cxn ang="0">
                  <a:pos x="251" y="220"/>
                </a:cxn>
                <a:cxn ang="0">
                  <a:pos x="276" y="138"/>
                </a:cxn>
                <a:cxn ang="0">
                  <a:pos x="138" y="0"/>
                </a:cxn>
                <a:cxn ang="0">
                  <a:pos x="0" y="138"/>
                </a:cxn>
                <a:cxn ang="0">
                  <a:pos x="24" y="220"/>
                </a:cxn>
                <a:cxn ang="0">
                  <a:pos x="52" y="301"/>
                </a:cxn>
                <a:cxn ang="0">
                  <a:pos x="68" y="317"/>
                </a:cxn>
                <a:cxn ang="0">
                  <a:pos x="207" y="317"/>
                </a:cxn>
                <a:cxn ang="0">
                  <a:pos x="221" y="309"/>
                </a:cxn>
                <a:cxn ang="0">
                  <a:pos x="115" y="281"/>
                </a:cxn>
                <a:cxn ang="0">
                  <a:pos x="149" y="175"/>
                </a:cxn>
                <a:cxn ang="0">
                  <a:pos x="150" y="169"/>
                </a:cxn>
                <a:cxn ang="0">
                  <a:pos x="147" y="167"/>
                </a:cxn>
                <a:cxn ang="0">
                  <a:pos x="144" y="168"/>
                </a:cxn>
                <a:cxn ang="0">
                  <a:pos x="109" y="226"/>
                </a:cxn>
                <a:cxn ang="0">
                  <a:pos x="109" y="226"/>
                </a:cxn>
                <a:cxn ang="0">
                  <a:pos x="99" y="159"/>
                </a:cxn>
                <a:cxn ang="0">
                  <a:pos x="186" y="102"/>
                </a:cxn>
                <a:cxn ang="0">
                  <a:pos x="187" y="102"/>
                </a:cxn>
                <a:cxn ang="0">
                  <a:pos x="191" y="105"/>
                </a:cxn>
                <a:cxn ang="0">
                  <a:pos x="175" y="216"/>
                </a:cxn>
                <a:cxn ang="0">
                  <a:pos x="145" y="231"/>
                </a:cxn>
                <a:cxn ang="0">
                  <a:pos x="136" y="241"/>
                </a:cxn>
                <a:cxn ang="0">
                  <a:pos x="136" y="280"/>
                </a:cxn>
                <a:cxn ang="0">
                  <a:pos x="131" y="285"/>
                </a:cxn>
                <a:cxn ang="0">
                  <a:pos x="119" y="285"/>
                </a:cxn>
                <a:cxn ang="0">
                  <a:pos x="115" y="284"/>
                </a:cxn>
                <a:cxn ang="0">
                  <a:pos x="115" y="281"/>
                </a:cxn>
                <a:cxn ang="0">
                  <a:pos x="115" y="281"/>
                </a:cxn>
                <a:cxn ang="0">
                  <a:pos x="115" y="281"/>
                </a:cxn>
              </a:cxnLst>
              <a:rect l="0" t="0" r="r" b="b"/>
              <a:pathLst>
                <a:path w="276" h="317">
                  <a:moveTo>
                    <a:pt x="221" y="309"/>
                  </a:moveTo>
                  <a:cubicBezTo>
                    <a:pt x="223" y="306"/>
                    <a:pt x="223" y="301"/>
                    <a:pt x="223" y="297"/>
                  </a:cubicBezTo>
                  <a:cubicBezTo>
                    <a:pt x="224" y="296"/>
                    <a:pt x="224" y="295"/>
                    <a:pt x="224" y="294"/>
                  </a:cubicBezTo>
                  <a:cubicBezTo>
                    <a:pt x="228" y="260"/>
                    <a:pt x="240" y="240"/>
                    <a:pt x="251" y="220"/>
                  </a:cubicBezTo>
                  <a:cubicBezTo>
                    <a:pt x="264" y="198"/>
                    <a:pt x="276" y="177"/>
                    <a:pt x="276" y="138"/>
                  </a:cubicBezTo>
                  <a:cubicBezTo>
                    <a:pt x="276" y="62"/>
                    <a:pt x="214" y="0"/>
                    <a:pt x="138" y="0"/>
                  </a:cubicBezTo>
                  <a:cubicBezTo>
                    <a:pt x="62" y="0"/>
                    <a:pt x="0" y="62"/>
                    <a:pt x="0" y="138"/>
                  </a:cubicBezTo>
                  <a:cubicBezTo>
                    <a:pt x="0" y="177"/>
                    <a:pt x="12" y="198"/>
                    <a:pt x="24" y="220"/>
                  </a:cubicBezTo>
                  <a:cubicBezTo>
                    <a:pt x="36" y="241"/>
                    <a:pt x="48" y="263"/>
                    <a:pt x="52" y="301"/>
                  </a:cubicBezTo>
                  <a:cubicBezTo>
                    <a:pt x="52" y="310"/>
                    <a:pt x="60" y="317"/>
                    <a:pt x="68" y="317"/>
                  </a:cubicBezTo>
                  <a:cubicBezTo>
                    <a:pt x="207" y="317"/>
                    <a:pt x="207" y="317"/>
                    <a:pt x="207" y="317"/>
                  </a:cubicBezTo>
                  <a:cubicBezTo>
                    <a:pt x="213" y="317"/>
                    <a:pt x="218" y="314"/>
                    <a:pt x="221" y="309"/>
                  </a:cubicBezTo>
                  <a:close/>
                  <a:moveTo>
                    <a:pt x="115" y="281"/>
                  </a:moveTo>
                  <a:cubicBezTo>
                    <a:pt x="126" y="209"/>
                    <a:pt x="144" y="182"/>
                    <a:pt x="149" y="175"/>
                  </a:cubicBezTo>
                  <a:cubicBezTo>
                    <a:pt x="151" y="172"/>
                    <a:pt x="151" y="170"/>
                    <a:pt x="150" y="169"/>
                  </a:cubicBezTo>
                  <a:cubicBezTo>
                    <a:pt x="150" y="168"/>
                    <a:pt x="149" y="167"/>
                    <a:pt x="147" y="167"/>
                  </a:cubicBezTo>
                  <a:cubicBezTo>
                    <a:pt x="146" y="167"/>
                    <a:pt x="145" y="167"/>
                    <a:pt x="144" y="168"/>
                  </a:cubicBezTo>
                  <a:cubicBezTo>
                    <a:pt x="136" y="171"/>
                    <a:pt x="112" y="186"/>
                    <a:pt x="109" y="226"/>
                  </a:cubicBezTo>
                  <a:cubicBezTo>
                    <a:pt x="109" y="226"/>
                    <a:pt x="109" y="226"/>
                    <a:pt x="109" y="226"/>
                  </a:cubicBezTo>
                  <a:cubicBezTo>
                    <a:pt x="102" y="215"/>
                    <a:pt x="88" y="187"/>
                    <a:pt x="99" y="159"/>
                  </a:cubicBezTo>
                  <a:cubicBezTo>
                    <a:pt x="110" y="133"/>
                    <a:pt x="139" y="114"/>
                    <a:pt x="186" y="102"/>
                  </a:cubicBezTo>
                  <a:cubicBezTo>
                    <a:pt x="186" y="102"/>
                    <a:pt x="187" y="102"/>
                    <a:pt x="187" y="102"/>
                  </a:cubicBezTo>
                  <a:cubicBezTo>
                    <a:pt x="189" y="102"/>
                    <a:pt x="191" y="103"/>
                    <a:pt x="191" y="105"/>
                  </a:cubicBezTo>
                  <a:cubicBezTo>
                    <a:pt x="193" y="126"/>
                    <a:pt x="200" y="188"/>
                    <a:pt x="175" y="216"/>
                  </a:cubicBezTo>
                  <a:cubicBezTo>
                    <a:pt x="168" y="225"/>
                    <a:pt x="158" y="230"/>
                    <a:pt x="145" y="231"/>
                  </a:cubicBezTo>
                  <a:cubicBezTo>
                    <a:pt x="140" y="231"/>
                    <a:pt x="136" y="236"/>
                    <a:pt x="136" y="241"/>
                  </a:cubicBezTo>
                  <a:cubicBezTo>
                    <a:pt x="136" y="280"/>
                    <a:pt x="136" y="280"/>
                    <a:pt x="136" y="280"/>
                  </a:cubicBezTo>
                  <a:cubicBezTo>
                    <a:pt x="136" y="283"/>
                    <a:pt x="134" y="285"/>
                    <a:pt x="131" y="285"/>
                  </a:cubicBezTo>
                  <a:cubicBezTo>
                    <a:pt x="119" y="285"/>
                    <a:pt x="119" y="285"/>
                    <a:pt x="119" y="285"/>
                  </a:cubicBezTo>
                  <a:cubicBezTo>
                    <a:pt x="117" y="285"/>
                    <a:pt x="116" y="285"/>
                    <a:pt x="115" y="284"/>
                  </a:cubicBezTo>
                  <a:cubicBezTo>
                    <a:pt x="115" y="283"/>
                    <a:pt x="114" y="282"/>
                    <a:pt x="115" y="281"/>
                  </a:cubicBezTo>
                  <a:close/>
                  <a:moveTo>
                    <a:pt x="115" y="281"/>
                  </a:moveTo>
                  <a:cubicBezTo>
                    <a:pt x="115" y="281"/>
                    <a:pt x="115" y="281"/>
                    <a:pt x="115" y="281"/>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3077" name="Freeform 5"/>
          <p:cNvSpPr>
            <a:spLocks noEditPoints="1"/>
          </p:cNvSpPr>
          <p:nvPr/>
        </p:nvSpPr>
        <p:spPr bwMode="auto">
          <a:xfrm>
            <a:off x="3795989" y="1710555"/>
            <a:ext cx="608257" cy="1382811"/>
          </a:xfrm>
          <a:custGeom>
            <a:avLst/>
            <a:gdLst/>
            <a:ahLst/>
            <a:cxnLst>
              <a:cxn ang="0">
                <a:pos x="97" y="511"/>
              </a:cxn>
              <a:cxn ang="0">
                <a:pos x="49" y="511"/>
              </a:cxn>
              <a:cxn ang="0">
                <a:pos x="49" y="73"/>
              </a:cxn>
              <a:cxn ang="0">
                <a:pos x="122" y="0"/>
              </a:cxn>
              <a:cxn ang="0">
                <a:pos x="195" y="73"/>
              </a:cxn>
              <a:cxn ang="0">
                <a:pos x="195" y="511"/>
              </a:cxn>
              <a:cxn ang="0">
                <a:pos x="146" y="511"/>
              </a:cxn>
              <a:cxn ang="0">
                <a:pos x="146" y="73"/>
              </a:cxn>
              <a:cxn ang="0">
                <a:pos x="122" y="48"/>
              </a:cxn>
              <a:cxn ang="0">
                <a:pos x="97" y="73"/>
              </a:cxn>
              <a:cxn ang="0">
                <a:pos x="97" y="511"/>
              </a:cxn>
              <a:cxn ang="0">
                <a:pos x="219" y="48"/>
              </a:cxn>
              <a:cxn ang="0">
                <a:pos x="243" y="73"/>
              </a:cxn>
              <a:cxn ang="0">
                <a:pos x="243" y="511"/>
              </a:cxn>
              <a:cxn ang="0">
                <a:pos x="292" y="511"/>
              </a:cxn>
              <a:cxn ang="0">
                <a:pos x="292" y="73"/>
              </a:cxn>
              <a:cxn ang="0">
                <a:pos x="219" y="0"/>
              </a:cxn>
              <a:cxn ang="0">
                <a:pos x="192" y="5"/>
              </a:cxn>
              <a:cxn ang="0">
                <a:pos x="216" y="49"/>
              </a:cxn>
              <a:cxn ang="0">
                <a:pos x="219" y="48"/>
              </a:cxn>
              <a:cxn ang="0">
                <a:pos x="0" y="535"/>
              </a:cxn>
              <a:cxn ang="0">
                <a:pos x="0" y="633"/>
              </a:cxn>
              <a:cxn ang="0">
                <a:pos x="73" y="666"/>
              </a:cxn>
              <a:cxn ang="0">
                <a:pos x="73" y="681"/>
              </a:cxn>
              <a:cxn ang="0">
                <a:pos x="122" y="730"/>
              </a:cxn>
              <a:cxn ang="0">
                <a:pos x="170" y="779"/>
              </a:cxn>
              <a:cxn ang="0">
                <a:pos x="219" y="730"/>
              </a:cxn>
              <a:cxn ang="0">
                <a:pos x="268" y="681"/>
              </a:cxn>
              <a:cxn ang="0">
                <a:pos x="268" y="666"/>
              </a:cxn>
              <a:cxn ang="0">
                <a:pos x="341" y="633"/>
              </a:cxn>
              <a:cxn ang="0">
                <a:pos x="341" y="535"/>
              </a:cxn>
              <a:cxn ang="0">
                <a:pos x="0" y="535"/>
              </a:cxn>
              <a:cxn ang="0">
                <a:pos x="0" y="535"/>
              </a:cxn>
              <a:cxn ang="0">
                <a:pos x="0" y="535"/>
              </a:cxn>
            </a:cxnLst>
            <a:rect l="0" t="0" r="r" b="b"/>
            <a:pathLst>
              <a:path w="341" h="779">
                <a:moveTo>
                  <a:pt x="97" y="511"/>
                </a:moveTo>
                <a:cubicBezTo>
                  <a:pt x="49" y="511"/>
                  <a:pt x="49" y="511"/>
                  <a:pt x="49" y="511"/>
                </a:cubicBezTo>
                <a:cubicBezTo>
                  <a:pt x="49" y="73"/>
                  <a:pt x="49" y="73"/>
                  <a:pt x="49" y="73"/>
                </a:cubicBezTo>
                <a:cubicBezTo>
                  <a:pt x="49" y="32"/>
                  <a:pt x="81" y="0"/>
                  <a:pt x="122" y="0"/>
                </a:cubicBezTo>
                <a:cubicBezTo>
                  <a:pt x="162" y="0"/>
                  <a:pt x="195" y="32"/>
                  <a:pt x="195" y="73"/>
                </a:cubicBezTo>
                <a:cubicBezTo>
                  <a:pt x="195" y="511"/>
                  <a:pt x="195" y="511"/>
                  <a:pt x="195" y="511"/>
                </a:cubicBezTo>
                <a:cubicBezTo>
                  <a:pt x="146" y="511"/>
                  <a:pt x="146" y="511"/>
                  <a:pt x="146" y="511"/>
                </a:cubicBezTo>
                <a:cubicBezTo>
                  <a:pt x="146" y="73"/>
                  <a:pt x="146" y="73"/>
                  <a:pt x="146" y="73"/>
                </a:cubicBezTo>
                <a:cubicBezTo>
                  <a:pt x="146" y="59"/>
                  <a:pt x="135" y="48"/>
                  <a:pt x="122" y="48"/>
                </a:cubicBezTo>
                <a:cubicBezTo>
                  <a:pt x="108" y="48"/>
                  <a:pt x="97" y="59"/>
                  <a:pt x="97" y="73"/>
                </a:cubicBezTo>
                <a:lnTo>
                  <a:pt x="97" y="511"/>
                </a:lnTo>
                <a:close/>
                <a:moveTo>
                  <a:pt x="219" y="48"/>
                </a:moveTo>
                <a:cubicBezTo>
                  <a:pt x="232" y="48"/>
                  <a:pt x="243" y="59"/>
                  <a:pt x="243" y="73"/>
                </a:cubicBezTo>
                <a:cubicBezTo>
                  <a:pt x="243" y="511"/>
                  <a:pt x="243" y="511"/>
                  <a:pt x="243" y="511"/>
                </a:cubicBezTo>
                <a:cubicBezTo>
                  <a:pt x="292" y="511"/>
                  <a:pt x="292" y="511"/>
                  <a:pt x="292" y="511"/>
                </a:cubicBezTo>
                <a:cubicBezTo>
                  <a:pt x="292" y="73"/>
                  <a:pt x="292" y="73"/>
                  <a:pt x="292" y="73"/>
                </a:cubicBezTo>
                <a:cubicBezTo>
                  <a:pt x="292" y="32"/>
                  <a:pt x="259" y="0"/>
                  <a:pt x="219" y="0"/>
                </a:cubicBezTo>
                <a:cubicBezTo>
                  <a:pt x="209" y="0"/>
                  <a:pt x="200" y="2"/>
                  <a:pt x="192" y="5"/>
                </a:cubicBezTo>
                <a:cubicBezTo>
                  <a:pt x="203" y="17"/>
                  <a:pt x="212" y="32"/>
                  <a:pt x="216" y="49"/>
                </a:cubicBezTo>
                <a:cubicBezTo>
                  <a:pt x="217" y="49"/>
                  <a:pt x="218" y="48"/>
                  <a:pt x="219" y="48"/>
                </a:cubicBezTo>
                <a:close/>
                <a:moveTo>
                  <a:pt x="0" y="535"/>
                </a:moveTo>
                <a:cubicBezTo>
                  <a:pt x="0" y="633"/>
                  <a:pt x="0" y="633"/>
                  <a:pt x="0" y="633"/>
                </a:cubicBezTo>
                <a:cubicBezTo>
                  <a:pt x="23" y="647"/>
                  <a:pt x="48" y="658"/>
                  <a:pt x="73" y="666"/>
                </a:cubicBezTo>
                <a:cubicBezTo>
                  <a:pt x="73" y="681"/>
                  <a:pt x="73" y="681"/>
                  <a:pt x="73" y="681"/>
                </a:cubicBezTo>
                <a:cubicBezTo>
                  <a:pt x="73" y="708"/>
                  <a:pt x="95" y="730"/>
                  <a:pt x="122" y="730"/>
                </a:cubicBezTo>
                <a:cubicBezTo>
                  <a:pt x="122" y="757"/>
                  <a:pt x="143" y="779"/>
                  <a:pt x="170" y="779"/>
                </a:cubicBezTo>
                <a:cubicBezTo>
                  <a:pt x="197" y="779"/>
                  <a:pt x="219" y="757"/>
                  <a:pt x="219" y="730"/>
                </a:cubicBezTo>
                <a:cubicBezTo>
                  <a:pt x="246" y="730"/>
                  <a:pt x="268" y="708"/>
                  <a:pt x="268" y="681"/>
                </a:cubicBezTo>
                <a:cubicBezTo>
                  <a:pt x="268" y="666"/>
                  <a:pt x="268" y="666"/>
                  <a:pt x="268" y="666"/>
                </a:cubicBezTo>
                <a:cubicBezTo>
                  <a:pt x="293" y="658"/>
                  <a:pt x="318" y="647"/>
                  <a:pt x="341" y="633"/>
                </a:cubicBezTo>
                <a:cubicBezTo>
                  <a:pt x="341" y="535"/>
                  <a:pt x="341" y="535"/>
                  <a:pt x="341" y="535"/>
                </a:cubicBezTo>
                <a:lnTo>
                  <a:pt x="0" y="535"/>
                </a:lnTo>
                <a:close/>
                <a:moveTo>
                  <a:pt x="0" y="535"/>
                </a:moveTo>
                <a:cubicBezTo>
                  <a:pt x="0" y="535"/>
                  <a:pt x="0" y="535"/>
                  <a:pt x="0" y="535"/>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cxnSp>
        <p:nvCxnSpPr>
          <p:cNvPr id="142" name="Elbow Connector 141"/>
          <p:cNvCxnSpPr/>
          <p:nvPr/>
        </p:nvCxnSpPr>
        <p:spPr>
          <a:xfrm flipV="1">
            <a:off x="5174289" y="2123241"/>
            <a:ext cx="2534708" cy="307240"/>
          </a:xfrm>
          <a:prstGeom prst="bentConnector3">
            <a:avLst>
              <a:gd name="adj1" fmla="val 39731"/>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4" name="Elbow Connector 143"/>
          <p:cNvCxnSpPr/>
          <p:nvPr/>
        </p:nvCxnSpPr>
        <p:spPr>
          <a:xfrm flipV="1">
            <a:off x="5635145" y="3275382"/>
            <a:ext cx="2073852" cy="691285"/>
          </a:xfrm>
          <a:prstGeom prst="bentConnector3">
            <a:avLst>
              <a:gd name="adj1" fmla="val 34807"/>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flipV="1">
            <a:off x="3868529" y="5426043"/>
            <a:ext cx="3840467" cy="691284"/>
          </a:xfrm>
          <a:prstGeom prst="bentConnector3">
            <a:avLst>
              <a:gd name="adj1" fmla="val 77466"/>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6" name="Text Placeholder 3"/>
          <p:cNvSpPr txBox="1"/>
          <p:nvPr/>
        </p:nvSpPr>
        <p:spPr>
          <a:xfrm>
            <a:off x="8354102" y="1771975"/>
            <a:ext cx="2964933" cy="6360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375410"/>
            <a:r>
              <a:rPr lang="en-US" sz="1465" b="1" dirty="0">
                <a:solidFill>
                  <a:srgbClr val="7F7F7F"/>
                </a:solidFill>
              </a:rPr>
              <a:t>Title Goes Here</a:t>
            </a:r>
          </a:p>
          <a:p>
            <a:pPr algn="l" defTabSz="1375410"/>
            <a:r>
              <a:rPr lang="en-US" sz="1335" dirty="0">
                <a:solidFill>
                  <a:srgbClr val="000000">
                    <a:lumMod val="50000"/>
                    <a:lumOff val="50000"/>
                  </a:srgbClr>
                </a:solidFill>
              </a:rPr>
              <a:t>of passages of lorem but the is majority alteration of the is world.</a:t>
            </a:r>
          </a:p>
        </p:txBody>
      </p:sp>
      <p:sp>
        <p:nvSpPr>
          <p:cNvPr id="151" name="Text Placeholder 3"/>
          <p:cNvSpPr txBox="1"/>
          <p:nvPr/>
        </p:nvSpPr>
        <p:spPr>
          <a:xfrm>
            <a:off x="8354102" y="2875919"/>
            <a:ext cx="2964933" cy="6360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375410"/>
            <a:r>
              <a:rPr lang="en-US" sz="1465" b="1" dirty="0">
                <a:solidFill>
                  <a:srgbClr val="595959"/>
                </a:solidFill>
              </a:rPr>
              <a:t>Title Goes Here</a:t>
            </a:r>
          </a:p>
          <a:p>
            <a:pPr algn="l" defTabSz="1375410"/>
            <a:r>
              <a:rPr lang="en-US" sz="1335" dirty="0">
                <a:solidFill>
                  <a:srgbClr val="000000">
                    <a:lumMod val="50000"/>
                    <a:lumOff val="50000"/>
                  </a:srgbClr>
                </a:solidFill>
              </a:rPr>
              <a:t>of passages of lorem but the is majority alteration of the is world.</a:t>
            </a:r>
          </a:p>
        </p:txBody>
      </p:sp>
      <p:sp>
        <p:nvSpPr>
          <p:cNvPr id="158" name="Text Placeholder 3"/>
          <p:cNvSpPr txBox="1"/>
          <p:nvPr/>
        </p:nvSpPr>
        <p:spPr>
          <a:xfrm>
            <a:off x="8354102" y="3952465"/>
            <a:ext cx="2964933" cy="6360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375410"/>
            <a:r>
              <a:rPr lang="en-US" sz="1465" b="1" dirty="0">
                <a:solidFill>
                  <a:srgbClr val="E33D3D"/>
                </a:solidFill>
              </a:rPr>
              <a:t>Title Goes Here</a:t>
            </a:r>
          </a:p>
          <a:p>
            <a:pPr algn="l" defTabSz="1375410"/>
            <a:r>
              <a:rPr lang="en-US" sz="1335" dirty="0">
                <a:solidFill>
                  <a:srgbClr val="000000">
                    <a:lumMod val="50000"/>
                    <a:lumOff val="50000"/>
                  </a:srgbClr>
                </a:solidFill>
              </a:rPr>
              <a:t>of passages of lorem but the is majority alteration of the is world.</a:t>
            </a:r>
          </a:p>
        </p:txBody>
      </p:sp>
      <p:sp>
        <p:nvSpPr>
          <p:cNvPr id="160" name="Text Placeholder 3"/>
          <p:cNvSpPr txBox="1"/>
          <p:nvPr/>
        </p:nvSpPr>
        <p:spPr>
          <a:xfrm>
            <a:off x="8354102" y="5042709"/>
            <a:ext cx="2964933" cy="6360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375410"/>
            <a:r>
              <a:rPr lang="en-US" sz="1465" b="1" dirty="0">
                <a:solidFill>
                  <a:srgbClr val="7F7F7F"/>
                </a:solidFill>
              </a:rPr>
              <a:t>Title Goes Here</a:t>
            </a:r>
          </a:p>
          <a:p>
            <a:pPr algn="l" defTabSz="1375410"/>
            <a:r>
              <a:rPr lang="en-US" sz="1335" dirty="0">
                <a:solidFill>
                  <a:srgbClr val="000000">
                    <a:lumMod val="50000"/>
                    <a:lumOff val="50000"/>
                  </a:srgbClr>
                </a:solidFill>
              </a:rPr>
              <a:t>of passages of lorem but the is majority alteration of the is world.</a:t>
            </a:r>
          </a:p>
        </p:txBody>
      </p:sp>
      <p:cxnSp>
        <p:nvCxnSpPr>
          <p:cNvPr id="169" name="Elbow Connector 168"/>
          <p:cNvCxnSpPr/>
          <p:nvPr/>
        </p:nvCxnSpPr>
        <p:spPr>
          <a:xfrm flipV="1">
            <a:off x="5020670" y="4350712"/>
            <a:ext cx="2688327" cy="998523"/>
          </a:xfrm>
          <a:prstGeom prst="bentConnector3">
            <a:avLst>
              <a:gd name="adj1" fmla="val 56624"/>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888259" y="4829514"/>
            <a:ext cx="820738" cy="492443"/>
          </a:xfrm>
          <a:prstGeom prst="rect">
            <a:avLst/>
          </a:prstGeom>
        </p:spPr>
        <p:txBody>
          <a:bodyPr wrap="none" lIns="0" tIns="0" rIns="0" bIns="0">
            <a:spAutoFit/>
          </a:bodyPr>
          <a:lstStyle/>
          <a:p>
            <a:pPr algn="r" defTabSz="1375410"/>
            <a:r>
              <a:rPr lang="en-US" sz="3200" b="1" dirty="0">
                <a:solidFill>
                  <a:srgbClr val="7F7F7F"/>
                </a:solidFill>
              </a:rPr>
              <a:t>20%</a:t>
            </a:r>
          </a:p>
        </p:txBody>
      </p:sp>
      <p:sp>
        <p:nvSpPr>
          <p:cNvPr id="196" name="Rectangle 195"/>
          <p:cNvSpPr/>
          <p:nvPr/>
        </p:nvSpPr>
        <p:spPr>
          <a:xfrm>
            <a:off x="6888259" y="3796193"/>
            <a:ext cx="820738" cy="492443"/>
          </a:xfrm>
          <a:prstGeom prst="rect">
            <a:avLst/>
          </a:prstGeom>
        </p:spPr>
        <p:txBody>
          <a:bodyPr wrap="none" lIns="0" tIns="0" rIns="0" bIns="0">
            <a:spAutoFit/>
          </a:bodyPr>
          <a:lstStyle/>
          <a:p>
            <a:pPr algn="r" defTabSz="1375410"/>
            <a:r>
              <a:rPr lang="en-US" sz="3200" b="1" dirty="0">
                <a:solidFill>
                  <a:srgbClr val="E33D3D"/>
                </a:solidFill>
              </a:rPr>
              <a:t>30%</a:t>
            </a:r>
          </a:p>
        </p:txBody>
      </p:sp>
      <p:sp>
        <p:nvSpPr>
          <p:cNvPr id="197" name="Rectangle 196"/>
          <p:cNvSpPr/>
          <p:nvPr/>
        </p:nvSpPr>
        <p:spPr>
          <a:xfrm>
            <a:off x="6888259" y="2690075"/>
            <a:ext cx="820738" cy="492443"/>
          </a:xfrm>
          <a:prstGeom prst="rect">
            <a:avLst/>
          </a:prstGeom>
        </p:spPr>
        <p:txBody>
          <a:bodyPr wrap="none" lIns="0" tIns="0" rIns="0" bIns="0">
            <a:spAutoFit/>
          </a:bodyPr>
          <a:lstStyle/>
          <a:p>
            <a:pPr algn="r" defTabSz="1375410"/>
            <a:r>
              <a:rPr lang="en-US" sz="3200" b="1" dirty="0">
                <a:solidFill>
                  <a:srgbClr val="595959"/>
                </a:solidFill>
              </a:rPr>
              <a:t>50%</a:t>
            </a:r>
          </a:p>
        </p:txBody>
      </p:sp>
      <p:sp>
        <p:nvSpPr>
          <p:cNvPr id="198" name="Rectangle 197"/>
          <p:cNvSpPr/>
          <p:nvPr/>
        </p:nvSpPr>
        <p:spPr>
          <a:xfrm>
            <a:off x="6888259" y="1602563"/>
            <a:ext cx="820738" cy="492443"/>
          </a:xfrm>
          <a:prstGeom prst="rect">
            <a:avLst/>
          </a:prstGeom>
        </p:spPr>
        <p:txBody>
          <a:bodyPr wrap="none" lIns="0" tIns="0" rIns="0" bIns="0">
            <a:spAutoFit/>
          </a:bodyPr>
          <a:lstStyle/>
          <a:p>
            <a:pPr algn="r" defTabSz="1375410"/>
            <a:r>
              <a:rPr lang="en-US" sz="3200" b="1" dirty="0">
                <a:solidFill>
                  <a:srgbClr val="7F7F7F"/>
                </a:solidFill>
              </a:rPr>
              <a:t>70%</a:t>
            </a:r>
          </a:p>
        </p:txBody>
      </p:sp>
      <p:sp>
        <p:nvSpPr>
          <p:cNvPr id="64" name="Freeform 45"/>
          <p:cNvSpPr>
            <a:spLocks noEditPoints="1"/>
          </p:cNvSpPr>
          <p:nvPr/>
        </p:nvSpPr>
        <p:spPr bwMode="auto">
          <a:xfrm>
            <a:off x="7858360" y="191882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5" name="Freeform 45"/>
          <p:cNvSpPr>
            <a:spLocks noEditPoints="1"/>
          </p:cNvSpPr>
          <p:nvPr/>
        </p:nvSpPr>
        <p:spPr bwMode="auto">
          <a:xfrm>
            <a:off x="7858360" y="308192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6" name="Freeform 45"/>
          <p:cNvSpPr>
            <a:spLocks noEditPoints="1"/>
          </p:cNvSpPr>
          <p:nvPr/>
        </p:nvSpPr>
        <p:spPr bwMode="auto">
          <a:xfrm>
            <a:off x="7858360" y="41558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7" name="Freeform 45"/>
          <p:cNvSpPr>
            <a:spLocks noEditPoints="1"/>
          </p:cNvSpPr>
          <p:nvPr/>
        </p:nvSpPr>
        <p:spPr bwMode="auto">
          <a:xfrm>
            <a:off x="7858360" y="52394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136" name="Group 145"/>
          <p:cNvGrpSpPr/>
          <p:nvPr/>
        </p:nvGrpSpPr>
        <p:grpSpPr>
          <a:xfrm flipH="1">
            <a:off x="1660199" y="3037060"/>
            <a:ext cx="2207112" cy="1804864"/>
            <a:chOff x="1347272" y="1882322"/>
            <a:chExt cx="1899767" cy="1553533"/>
          </a:xfrm>
          <a:solidFill>
            <a:schemeClr val="bg1"/>
          </a:solidFill>
        </p:grpSpPr>
        <p:sp>
          <p:nvSpPr>
            <p:cNvPr id="137"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38"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0"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1"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3"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8"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49"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0"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2"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4"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5"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6"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7"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161" name="Group 112"/>
            <p:cNvGrpSpPr/>
            <p:nvPr/>
          </p:nvGrpSpPr>
          <p:grpSpPr>
            <a:xfrm flipH="1">
              <a:off x="2251123" y="1882322"/>
              <a:ext cx="995916" cy="974874"/>
              <a:chOff x="703295" y="84831"/>
              <a:chExt cx="1044237" cy="1022174"/>
            </a:xfrm>
            <a:grpFill/>
          </p:grpSpPr>
          <p:sp>
            <p:nvSpPr>
              <p:cNvPr id="163"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4"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5"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6"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7"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8"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0"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1"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2"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3"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4"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5"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6"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7"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78"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6"/>
                                        </p:tgtEl>
                                        <p:attrNameLst>
                                          <p:attrName>style.visibility</p:attrName>
                                        </p:attrNameLst>
                                      </p:cBhvr>
                                      <p:to>
                                        <p:strVal val="visible"/>
                                      </p:to>
                                    </p:set>
                                    <p:anim calcmode="lin" valueType="num">
                                      <p:cBhvr>
                                        <p:cTn id="13" dur="500" fill="hold"/>
                                        <p:tgtEl>
                                          <p:spTgt spid="136"/>
                                        </p:tgtEl>
                                        <p:attrNameLst>
                                          <p:attrName>ppt_w</p:attrName>
                                        </p:attrNameLst>
                                      </p:cBhvr>
                                      <p:tavLst>
                                        <p:tav tm="0">
                                          <p:val>
                                            <p:fltVal val="0"/>
                                          </p:val>
                                        </p:tav>
                                        <p:tav tm="100000">
                                          <p:val>
                                            <p:strVal val="#ppt_w"/>
                                          </p:val>
                                        </p:tav>
                                      </p:tavLst>
                                    </p:anim>
                                    <p:anim calcmode="lin" valueType="num">
                                      <p:cBhvr>
                                        <p:cTn id="14" dur="500" fill="hold"/>
                                        <p:tgtEl>
                                          <p:spTgt spid="136"/>
                                        </p:tgtEl>
                                        <p:attrNameLst>
                                          <p:attrName>ppt_h</p:attrName>
                                        </p:attrNameLst>
                                      </p:cBhvr>
                                      <p:tavLst>
                                        <p:tav tm="0">
                                          <p:val>
                                            <p:fltVal val="0"/>
                                          </p:val>
                                        </p:tav>
                                        <p:tav tm="100000">
                                          <p:val>
                                            <p:strVal val="#ppt_h"/>
                                          </p:val>
                                        </p:tav>
                                      </p:tavLst>
                                    </p:anim>
                                    <p:animEffect transition="in" filter="fade">
                                      <p:cBhvr>
                                        <p:cTn id="15" dur="500"/>
                                        <p:tgtEl>
                                          <p:spTgt spid="13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fltVal val="0"/>
                                          </p:val>
                                        </p:tav>
                                        <p:tav tm="100000">
                                          <p:val>
                                            <p:strVal val="#ppt_w"/>
                                          </p:val>
                                        </p:tav>
                                      </p:tavLst>
                                    </p:anim>
                                    <p:anim calcmode="lin" valueType="num">
                                      <p:cBhvr>
                                        <p:cTn id="32" dur="500" fill="hold"/>
                                        <p:tgtEl>
                                          <p:spTgt spid="107"/>
                                        </p:tgtEl>
                                        <p:attrNameLst>
                                          <p:attrName>ppt_h</p:attrName>
                                        </p:attrNameLst>
                                      </p:cBhvr>
                                      <p:tavLst>
                                        <p:tav tm="0">
                                          <p:val>
                                            <p:fltVal val="0"/>
                                          </p:val>
                                        </p:tav>
                                        <p:tav tm="100000">
                                          <p:val>
                                            <p:strVal val="#ppt_h"/>
                                          </p:val>
                                        </p:tav>
                                      </p:tavLst>
                                    </p:anim>
                                    <p:animEffect transition="in" filter="fade">
                                      <p:cBhvr>
                                        <p:cTn id="33" dur="500"/>
                                        <p:tgtEl>
                                          <p:spTgt spid="10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Effect transition="in" filter="fade">
                                      <p:cBhvr>
                                        <p:cTn id="39" dur="500"/>
                                        <p:tgtEl>
                                          <p:spTgt spid="7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p:cTn id="43" dur="500" fill="hold"/>
                                        <p:tgtEl>
                                          <p:spTgt spid="108"/>
                                        </p:tgtEl>
                                        <p:attrNameLst>
                                          <p:attrName>ppt_w</p:attrName>
                                        </p:attrNameLst>
                                      </p:cBhvr>
                                      <p:tavLst>
                                        <p:tav tm="0">
                                          <p:val>
                                            <p:fltVal val="0"/>
                                          </p:val>
                                        </p:tav>
                                        <p:tav tm="100000">
                                          <p:val>
                                            <p:strVal val="#ppt_w"/>
                                          </p:val>
                                        </p:tav>
                                      </p:tavLst>
                                    </p:anim>
                                    <p:anim calcmode="lin" valueType="num">
                                      <p:cBhvr>
                                        <p:cTn id="44" dur="500" fill="hold"/>
                                        <p:tgtEl>
                                          <p:spTgt spid="108"/>
                                        </p:tgtEl>
                                        <p:attrNameLst>
                                          <p:attrName>ppt_h</p:attrName>
                                        </p:attrNameLst>
                                      </p:cBhvr>
                                      <p:tavLst>
                                        <p:tav tm="0">
                                          <p:val>
                                            <p:fltVal val="0"/>
                                          </p:val>
                                        </p:tav>
                                        <p:tav tm="100000">
                                          <p:val>
                                            <p:strVal val="#ppt_h"/>
                                          </p:val>
                                        </p:tav>
                                      </p:tavLst>
                                    </p:anim>
                                    <p:animEffect transition="in" filter="fade">
                                      <p:cBhvr>
                                        <p:cTn id="45" dur="500"/>
                                        <p:tgtEl>
                                          <p:spTgt spid="10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9"/>
                                        </p:tgtEl>
                                        <p:attrNameLst>
                                          <p:attrName>style.visibility</p:attrName>
                                        </p:attrNameLst>
                                      </p:cBhvr>
                                      <p:to>
                                        <p:strVal val="visible"/>
                                      </p:to>
                                    </p:set>
                                    <p:anim calcmode="lin" valueType="num">
                                      <p:cBhvr>
                                        <p:cTn id="55" dur="500" fill="hold"/>
                                        <p:tgtEl>
                                          <p:spTgt spid="109"/>
                                        </p:tgtEl>
                                        <p:attrNameLst>
                                          <p:attrName>ppt_w</p:attrName>
                                        </p:attrNameLst>
                                      </p:cBhvr>
                                      <p:tavLst>
                                        <p:tav tm="0">
                                          <p:val>
                                            <p:fltVal val="0"/>
                                          </p:val>
                                        </p:tav>
                                        <p:tav tm="100000">
                                          <p:val>
                                            <p:strVal val="#ppt_w"/>
                                          </p:val>
                                        </p:tav>
                                      </p:tavLst>
                                    </p:anim>
                                    <p:anim calcmode="lin" valueType="num">
                                      <p:cBhvr>
                                        <p:cTn id="56" dur="500" fill="hold"/>
                                        <p:tgtEl>
                                          <p:spTgt spid="109"/>
                                        </p:tgtEl>
                                        <p:attrNameLst>
                                          <p:attrName>ppt_h</p:attrName>
                                        </p:attrNameLst>
                                      </p:cBhvr>
                                      <p:tavLst>
                                        <p:tav tm="0">
                                          <p:val>
                                            <p:fltVal val="0"/>
                                          </p:val>
                                        </p:tav>
                                        <p:tav tm="100000">
                                          <p:val>
                                            <p:strVal val="#ppt_h"/>
                                          </p:val>
                                        </p:tav>
                                      </p:tavLst>
                                    </p:anim>
                                    <p:animEffect transition="in" filter="fade">
                                      <p:cBhvr>
                                        <p:cTn id="57" dur="500"/>
                                        <p:tgtEl>
                                          <p:spTgt spid="10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077"/>
                                        </p:tgtEl>
                                        <p:attrNameLst>
                                          <p:attrName>style.visibility</p:attrName>
                                        </p:attrNameLst>
                                      </p:cBhvr>
                                      <p:to>
                                        <p:strVal val="visible"/>
                                      </p:to>
                                    </p:set>
                                    <p:anim calcmode="lin" valueType="num">
                                      <p:cBhvr>
                                        <p:cTn id="61" dur="500" fill="hold"/>
                                        <p:tgtEl>
                                          <p:spTgt spid="3077"/>
                                        </p:tgtEl>
                                        <p:attrNameLst>
                                          <p:attrName>ppt_w</p:attrName>
                                        </p:attrNameLst>
                                      </p:cBhvr>
                                      <p:tavLst>
                                        <p:tav tm="0">
                                          <p:val>
                                            <p:fltVal val="0"/>
                                          </p:val>
                                        </p:tav>
                                        <p:tav tm="100000">
                                          <p:val>
                                            <p:strVal val="#ppt_w"/>
                                          </p:val>
                                        </p:tav>
                                      </p:tavLst>
                                    </p:anim>
                                    <p:anim calcmode="lin" valueType="num">
                                      <p:cBhvr>
                                        <p:cTn id="62" dur="500" fill="hold"/>
                                        <p:tgtEl>
                                          <p:spTgt spid="3077"/>
                                        </p:tgtEl>
                                        <p:attrNameLst>
                                          <p:attrName>ppt_h</p:attrName>
                                        </p:attrNameLst>
                                      </p:cBhvr>
                                      <p:tavLst>
                                        <p:tav tm="0">
                                          <p:val>
                                            <p:fltVal val="0"/>
                                          </p:val>
                                        </p:tav>
                                        <p:tav tm="100000">
                                          <p:val>
                                            <p:strVal val="#ppt_h"/>
                                          </p:val>
                                        </p:tav>
                                      </p:tavLst>
                                    </p:anim>
                                    <p:animEffect transition="in" filter="fade">
                                      <p:cBhvr>
                                        <p:cTn id="63" dur="500"/>
                                        <p:tgtEl>
                                          <p:spTgt spid="3077"/>
                                        </p:tgtEl>
                                      </p:cBhvr>
                                    </p:animEffect>
                                  </p:childTnLst>
                                </p:cTn>
                              </p:par>
                            </p:childTnLst>
                          </p:cTn>
                        </p:par>
                        <p:par>
                          <p:cTn id="64" fill="hold">
                            <p:stCondLst>
                              <p:cond delay="5000"/>
                            </p:stCondLst>
                            <p:childTnLst>
                              <p:par>
                                <p:cTn id="65" presetID="18" presetClass="entr" presetSubtype="3"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strips(upRight)">
                                      <p:cBhvr>
                                        <p:cTn id="67" dur="500"/>
                                        <p:tgtEl>
                                          <p:spTgt spid="1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animEffect transition="in" filter="fade">
                                      <p:cBhvr>
                                        <p:cTn id="73" dur="500"/>
                                        <p:tgtEl>
                                          <p:spTgt spid="64"/>
                                        </p:tgtEl>
                                      </p:cBhvr>
                                    </p:animEffect>
                                  </p:childTnLst>
                                </p:cTn>
                              </p:par>
                              <p:par>
                                <p:cTn id="74" presetID="2" presetClass="entr" presetSubtype="2" accel="50000" decel="50000" fill="hold" grpId="0" nodeType="withEffect">
                                  <p:stCondLst>
                                    <p:cond delay="0"/>
                                  </p:stCondLst>
                                  <p:childTnLst>
                                    <p:set>
                                      <p:cBhvr>
                                        <p:cTn id="75" dur="1" fill="hold">
                                          <p:stCondLst>
                                            <p:cond delay="0"/>
                                          </p:stCondLst>
                                        </p:cTn>
                                        <p:tgtEl>
                                          <p:spTgt spid="146"/>
                                        </p:tgtEl>
                                        <p:attrNameLst>
                                          <p:attrName>style.visibility</p:attrName>
                                        </p:attrNameLst>
                                      </p:cBhvr>
                                      <p:to>
                                        <p:strVal val="visible"/>
                                      </p:to>
                                    </p:set>
                                    <p:anim calcmode="lin" valueType="num">
                                      <p:cBhvr additive="base">
                                        <p:cTn id="76" dur="500" fill="hold"/>
                                        <p:tgtEl>
                                          <p:spTgt spid="146"/>
                                        </p:tgtEl>
                                        <p:attrNameLst>
                                          <p:attrName>ppt_x</p:attrName>
                                        </p:attrNameLst>
                                      </p:cBhvr>
                                      <p:tavLst>
                                        <p:tav tm="0">
                                          <p:val>
                                            <p:strVal val="1+#ppt_w/2"/>
                                          </p:val>
                                        </p:tav>
                                        <p:tav tm="100000">
                                          <p:val>
                                            <p:strVal val="#ppt_x"/>
                                          </p:val>
                                        </p:tav>
                                      </p:tavLst>
                                    </p:anim>
                                    <p:anim calcmode="lin" valueType="num">
                                      <p:cBhvr additive="base">
                                        <p:cTn id="77" dur="500" fill="hold"/>
                                        <p:tgtEl>
                                          <p:spTgt spid="146"/>
                                        </p:tgtEl>
                                        <p:attrNameLst>
                                          <p:attrName>ppt_y</p:attrName>
                                        </p:attrNameLst>
                                      </p:cBhvr>
                                      <p:tavLst>
                                        <p:tav tm="0">
                                          <p:val>
                                            <p:strVal val="#ppt_y"/>
                                          </p:val>
                                        </p:tav>
                                        <p:tav tm="100000">
                                          <p:val>
                                            <p:strVal val="#ppt_y"/>
                                          </p:val>
                                        </p:tav>
                                      </p:tavLst>
                                    </p:anim>
                                  </p:childTnLst>
                                </p:cTn>
                              </p:par>
                            </p:childTnLst>
                          </p:cTn>
                        </p:par>
                        <p:par>
                          <p:cTn id="78" fill="hold">
                            <p:stCondLst>
                              <p:cond delay="6000"/>
                            </p:stCondLst>
                            <p:childTnLst>
                              <p:par>
                                <p:cTn id="79" presetID="18" presetClass="entr" presetSubtype="3" fill="hold" nodeType="afterEffect">
                                  <p:stCondLst>
                                    <p:cond delay="0"/>
                                  </p:stCondLst>
                                  <p:childTnLst>
                                    <p:set>
                                      <p:cBhvr>
                                        <p:cTn id="80" dur="1" fill="hold">
                                          <p:stCondLst>
                                            <p:cond delay="0"/>
                                          </p:stCondLst>
                                        </p:cTn>
                                        <p:tgtEl>
                                          <p:spTgt spid="144"/>
                                        </p:tgtEl>
                                        <p:attrNameLst>
                                          <p:attrName>style.visibility</p:attrName>
                                        </p:attrNameLst>
                                      </p:cBhvr>
                                      <p:to>
                                        <p:strVal val="visible"/>
                                      </p:to>
                                    </p:set>
                                    <p:animEffect transition="in" filter="strips(upRight)">
                                      <p:cBhvr>
                                        <p:cTn id="81" dur="500"/>
                                        <p:tgtEl>
                                          <p:spTgt spid="14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Effect transition="in" filter="fade">
                                      <p:cBhvr>
                                        <p:cTn id="87" dur="500"/>
                                        <p:tgtEl>
                                          <p:spTgt spid="65"/>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151"/>
                                        </p:tgtEl>
                                        <p:attrNameLst>
                                          <p:attrName>style.visibility</p:attrName>
                                        </p:attrNameLst>
                                      </p:cBhvr>
                                      <p:to>
                                        <p:strVal val="visible"/>
                                      </p:to>
                                    </p:set>
                                    <p:anim calcmode="lin" valueType="num">
                                      <p:cBhvr additive="base">
                                        <p:cTn id="90" dur="500" fill="hold"/>
                                        <p:tgtEl>
                                          <p:spTgt spid="151"/>
                                        </p:tgtEl>
                                        <p:attrNameLst>
                                          <p:attrName>ppt_x</p:attrName>
                                        </p:attrNameLst>
                                      </p:cBhvr>
                                      <p:tavLst>
                                        <p:tav tm="0">
                                          <p:val>
                                            <p:strVal val="1+#ppt_w/2"/>
                                          </p:val>
                                        </p:tav>
                                        <p:tav tm="100000">
                                          <p:val>
                                            <p:strVal val="#ppt_x"/>
                                          </p:val>
                                        </p:tav>
                                      </p:tavLst>
                                    </p:anim>
                                    <p:anim calcmode="lin" valueType="num">
                                      <p:cBhvr additive="base">
                                        <p:cTn id="91" dur="500" fill="hold"/>
                                        <p:tgtEl>
                                          <p:spTgt spid="151"/>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9"/>
                                        </p:tgtEl>
                                        <p:attrNameLst>
                                          <p:attrName>style.visibility</p:attrName>
                                        </p:attrNameLst>
                                      </p:cBhvr>
                                      <p:to>
                                        <p:strVal val="visible"/>
                                      </p:to>
                                    </p:set>
                                    <p:animEffect transition="in" filter="strips(upRight)">
                                      <p:cBhvr>
                                        <p:cTn id="95" dur="500"/>
                                        <p:tgtEl>
                                          <p:spTgt spid="169"/>
                                        </p:tgtEl>
                                      </p:cBhvr>
                                    </p:animEffect>
                                  </p:childTnLst>
                                </p:cTn>
                              </p:par>
                            </p:childTnLst>
                          </p:cTn>
                        </p:par>
                        <p:par>
                          <p:cTn id="96" fill="hold">
                            <p:stCondLst>
                              <p:cond delay="7500"/>
                            </p:stCondLst>
                            <p:childTnLst>
                              <p:par>
                                <p:cTn id="97" presetID="53" presetClass="entr" presetSubtype="16"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ppt_w</p:attrName>
                                        </p:attrNameLst>
                                      </p:cBhvr>
                                      <p:tavLst>
                                        <p:tav tm="0">
                                          <p:val>
                                            <p:fltVal val="0"/>
                                          </p:val>
                                        </p:tav>
                                        <p:tav tm="100000">
                                          <p:val>
                                            <p:strVal val="#ppt_w"/>
                                          </p:val>
                                        </p:tav>
                                      </p:tavLst>
                                    </p:anim>
                                    <p:anim calcmode="lin" valueType="num">
                                      <p:cBhvr>
                                        <p:cTn id="100" dur="500" fill="hold"/>
                                        <p:tgtEl>
                                          <p:spTgt spid="66"/>
                                        </p:tgtEl>
                                        <p:attrNameLst>
                                          <p:attrName>ppt_h</p:attrName>
                                        </p:attrNameLst>
                                      </p:cBhvr>
                                      <p:tavLst>
                                        <p:tav tm="0">
                                          <p:val>
                                            <p:fltVal val="0"/>
                                          </p:val>
                                        </p:tav>
                                        <p:tav tm="100000">
                                          <p:val>
                                            <p:strVal val="#ppt_h"/>
                                          </p:val>
                                        </p:tav>
                                      </p:tavLst>
                                    </p:anim>
                                    <p:animEffect transition="in" filter="fade">
                                      <p:cBhvr>
                                        <p:cTn id="101" dur="500"/>
                                        <p:tgtEl>
                                          <p:spTgt spid="66"/>
                                        </p:tgtEl>
                                      </p:cBhvr>
                                    </p:animEffect>
                                  </p:childTnLst>
                                </p:cTn>
                              </p:par>
                              <p:par>
                                <p:cTn id="102" presetID="2" presetClass="entr" presetSubtype="2" accel="50000" decel="50000" fill="hold" grpId="0" nodeType="withEffect">
                                  <p:stCondLst>
                                    <p:cond delay="0"/>
                                  </p:stCondLst>
                                  <p:childTnLst>
                                    <p:set>
                                      <p:cBhvr>
                                        <p:cTn id="103" dur="1" fill="hold">
                                          <p:stCondLst>
                                            <p:cond delay="0"/>
                                          </p:stCondLst>
                                        </p:cTn>
                                        <p:tgtEl>
                                          <p:spTgt spid="158"/>
                                        </p:tgtEl>
                                        <p:attrNameLst>
                                          <p:attrName>style.visibility</p:attrName>
                                        </p:attrNameLst>
                                      </p:cBhvr>
                                      <p:to>
                                        <p:strVal val="visible"/>
                                      </p:to>
                                    </p:set>
                                    <p:anim calcmode="lin" valueType="num">
                                      <p:cBhvr additive="base">
                                        <p:cTn id="104" dur="500" fill="hold"/>
                                        <p:tgtEl>
                                          <p:spTgt spid="158"/>
                                        </p:tgtEl>
                                        <p:attrNameLst>
                                          <p:attrName>ppt_x</p:attrName>
                                        </p:attrNameLst>
                                      </p:cBhvr>
                                      <p:tavLst>
                                        <p:tav tm="0">
                                          <p:val>
                                            <p:strVal val="1+#ppt_w/2"/>
                                          </p:val>
                                        </p:tav>
                                        <p:tav tm="100000">
                                          <p:val>
                                            <p:strVal val="#ppt_x"/>
                                          </p:val>
                                        </p:tav>
                                      </p:tavLst>
                                    </p:anim>
                                    <p:anim calcmode="lin" valueType="num">
                                      <p:cBhvr additive="base">
                                        <p:cTn id="105" dur="500" fill="hold"/>
                                        <p:tgtEl>
                                          <p:spTgt spid="158"/>
                                        </p:tgtEl>
                                        <p:attrNameLst>
                                          <p:attrName>ppt_y</p:attrName>
                                        </p:attrNameLst>
                                      </p:cBhvr>
                                      <p:tavLst>
                                        <p:tav tm="0">
                                          <p:val>
                                            <p:strVal val="#ppt_y"/>
                                          </p:val>
                                        </p:tav>
                                        <p:tav tm="100000">
                                          <p:val>
                                            <p:strVal val="#ppt_y"/>
                                          </p:val>
                                        </p:tav>
                                      </p:tavLst>
                                    </p:anim>
                                  </p:childTnLst>
                                </p:cTn>
                              </p:par>
                            </p:childTnLst>
                          </p:cTn>
                        </p:par>
                        <p:par>
                          <p:cTn id="106" fill="hold">
                            <p:stCondLst>
                              <p:cond delay="8000"/>
                            </p:stCondLst>
                            <p:childTnLst>
                              <p:par>
                                <p:cTn id="107" presetID="18" presetClass="entr" presetSubtype="3" fill="hold" nodeType="after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strips(upRight)">
                                      <p:cBhvr>
                                        <p:cTn id="109" dur="500"/>
                                        <p:tgtEl>
                                          <p:spTgt spid="145"/>
                                        </p:tgtEl>
                                      </p:cBhvr>
                                    </p:animEffect>
                                  </p:childTnLst>
                                </p:cTn>
                              </p:par>
                            </p:childTnLst>
                          </p:cTn>
                        </p:par>
                        <p:par>
                          <p:cTn id="110" fill="hold">
                            <p:stCondLst>
                              <p:cond delay="8500"/>
                            </p:stCondLst>
                            <p:childTnLst>
                              <p:par>
                                <p:cTn id="111" presetID="53" presetClass="entr" presetSubtype="16"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 calcmode="lin" valueType="num">
                                      <p:cBhvr>
                                        <p:cTn id="113" dur="500" fill="hold"/>
                                        <p:tgtEl>
                                          <p:spTgt spid="67"/>
                                        </p:tgtEl>
                                        <p:attrNameLst>
                                          <p:attrName>ppt_w</p:attrName>
                                        </p:attrNameLst>
                                      </p:cBhvr>
                                      <p:tavLst>
                                        <p:tav tm="0">
                                          <p:val>
                                            <p:fltVal val="0"/>
                                          </p:val>
                                        </p:tav>
                                        <p:tav tm="100000">
                                          <p:val>
                                            <p:strVal val="#ppt_w"/>
                                          </p:val>
                                        </p:tav>
                                      </p:tavLst>
                                    </p:anim>
                                    <p:anim calcmode="lin" valueType="num">
                                      <p:cBhvr>
                                        <p:cTn id="114" dur="500" fill="hold"/>
                                        <p:tgtEl>
                                          <p:spTgt spid="67"/>
                                        </p:tgtEl>
                                        <p:attrNameLst>
                                          <p:attrName>ppt_h</p:attrName>
                                        </p:attrNameLst>
                                      </p:cBhvr>
                                      <p:tavLst>
                                        <p:tav tm="0">
                                          <p:val>
                                            <p:fltVal val="0"/>
                                          </p:val>
                                        </p:tav>
                                        <p:tav tm="100000">
                                          <p:val>
                                            <p:strVal val="#ppt_h"/>
                                          </p:val>
                                        </p:tav>
                                      </p:tavLst>
                                    </p:anim>
                                    <p:animEffect transition="in" filter="fade">
                                      <p:cBhvr>
                                        <p:cTn id="115" dur="500"/>
                                        <p:tgtEl>
                                          <p:spTgt spid="67"/>
                                        </p:tgtEl>
                                      </p:cBhvr>
                                    </p:animEffect>
                                  </p:childTnLst>
                                </p:cTn>
                              </p:par>
                              <p:par>
                                <p:cTn id="116" presetID="2" presetClass="entr" presetSubtype="2" accel="50000" decel="50000" fill="hold" grpId="0" nodeType="with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additive="base">
                                        <p:cTn id="118" dur="500" fill="hold"/>
                                        <p:tgtEl>
                                          <p:spTgt spid="160"/>
                                        </p:tgtEl>
                                        <p:attrNameLst>
                                          <p:attrName>ppt_x</p:attrName>
                                        </p:attrNameLst>
                                      </p:cBhvr>
                                      <p:tavLst>
                                        <p:tav tm="0">
                                          <p:val>
                                            <p:strVal val="1+#ppt_w/2"/>
                                          </p:val>
                                        </p:tav>
                                        <p:tav tm="100000">
                                          <p:val>
                                            <p:strVal val="#ppt_x"/>
                                          </p:val>
                                        </p:tav>
                                      </p:tavLst>
                                    </p:anim>
                                    <p:anim calcmode="lin" valueType="num">
                                      <p:cBhvr additive="base">
                                        <p:cTn id="119" dur="500" fill="hold"/>
                                        <p:tgtEl>
                                          <p:spTgt spid="160"/>
                                        </p:tgtEl>
                                        <p:attrNameLst>
                                          <p:attrName>ppt_y</p:attrName>
                                        </p:attrNameLst>
                                      </p:cBhvr>
                                      <p:tavLst>
                                        <p:tav tm="0">
                                          <p:val>
                                            <p:strVal val="#ppt_y"/>
                                          </p:val>
                                        </p:tav>
                                        <p:tav tm="100000">
                                          <p:val>
                                            <p:strVal val="#ppt_y"/>
                                          </p:val>
                                        </p:tav>
                                      </p:tavLst>
                                    </p:anim>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195"/>
                                        </p:tgtEl>
                                        <p:attrNameLst>
                                          <p:attrName>style.visibility</p:attrName>
                                        </p:attrNameLst>
                                      </p:cBhvr>
                                      <p:to>
                                        <p:strVal val="visible"/>
                                      </p:to>
                                    </p:set>
                                    <p:anim calcmode="lin" valueType="num">
                                      <p:cBhvr>
                                        <p:cTn id="123" dur="500" fill="hold"/>
                                        <p:tgtEl>
                                          <p:spTgt spid="195"/>
                                        </p:tgtEl>
                                        <p:attrNameLst>
                                          <p:attrName>ppt_w</p:attrName>
                                        </p:attrNameLst>
                                      </p:cBhvr>
                                      <p:tavLst>
                                        <p:tav tm="0">
                                          <p:val>
                                            <p:fltVal val="0"/>
                                          </p:val>
                                        </p:tav>
                                        <p:tav tm="100000">
                                          <p:val>
                                            <p:strVal val="#ppt_w"/>
                                          </p:val>
                                        </p:tav>
                                      </p:tavLst>
                                    </p:anim>
                                    <p:anim calcmode="lin" valueType="num">
                                      <p:cBhvr>
                                        <p:cTn id="124" dur="500" fill="hold"/>
                                        <p:tgtEl>
                                          <p:spTgt spid="195"/>
                                        </p:tgtEl>
                                        <p:attrNameLst>
                                          <p:attrName>ppt_h</p:attrName>
                                        </p:attrNameLst>
                                      </p:cBhvr>
                                      <p:tavLst>
                                        <p:tav tm="0">
                                          <p:val>
                                            <p:fltVal val="0"/>
                                          </p:val>
                                        </p:tav>
                                        <p:tav tm="100000">
                                          <p:val>
                                            <p:strVal val="#ppt_h"/>
                                          </p:val>
                                        </p:tav>
                                      </p:tavLst>
                                    </p:anim>
                                    <p:animEffect transition="in" filter="fade">
                                      <p:cBhvr>
                                        <p:cTn id="125" dur="500"/>
                                        <p:tgtEl>
                                          <p:spTgt spid="19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196"/>
                                        </p:tgtEl>
                                        <p:attrNameLst>
                                          <p:attrName>style.visibility</p:attrName>
                                        </p:attrNameLst>
                                      </p:cBhvr>
                                      <p:to>
                                        <p:strVal val="visible"/>
                                      </p:to>
                                    </p:set>
                                    <p:anim calcmode="lin" valueType="num">
                                      <p:cBhvr>
                                        <p:cTn id="129" dur="500" fill="hold"/>
                                        <p:tgtEl>
                                          <p:spTgt spid="196"/>
                                        </p:tgtEl>
                                        <p:attrNameLst>
                                          <p:attrName>ppt_w</p:attrName>
                                        </p:attrNameLst>
                                      </p:cBhvr>
                                      <p:tavLst>
                                        <p:tav tm="0">
                                          <p:val>
                                            <p:fltVal val="0"/>
                                          </p:val>
                                        </p:tav>
                                        <p:tav tm="100000">
                                          <p:val>
                                            <p:strVal val="#ppt_w"/>
                                          </p:val>
                                        </p:tav>
                                      </p:tavLst>
                                    </p:anim>
                                    <p:anim calcmode="lin" valueType="num">
                                      <p:cBhvr>
                                        <p:cTn id="130" dur="500" fill="hold"/>
                                        <p:tgtEl>
                                          <p:spTgt spid="196"/>
                                        </p:tgtEl>
                                        <p:attrNameLst>
                                          <p:attrName>ppt_h</p:attrName>
                                        </p:attrNameLst>
                                      </p:cBhvr>
                                      <p:tavLst>
                                        <p:tav tm="0">
                                          <p:val>
                                            <p:fltVal val="0"/>
                                          </p:val>
                                        </p:tav>
                                        <p:tav tm="100000">
                                          <p:val>
                                            <p:strVal val="#ppt_h"/>
                                          </p:val>
                                        </p:tav>
                                      </p:tavLst>
                                    </p:anim>
                                    <p:animEffect transition="in" filter="fade">
                                      <p:cBhvr>
                                        <p:cTn id="131" dur="500"/>
                                        <p:tgtEl>
                                          <p:spTgt spid="196"/>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p:cTn id="135" dur="500" fill="hold"/>
                                        <p:tgtEl>
                                          <p:spTgt spid="197"/>
                                        </p:tgtEl>
                                        <p:attrNameLst>
                                          <p:attrName>ppt_w</p:attrName>
                                        </p:attrNameLst>
                                      </p:cBhvr>
                                      <p:tavLst>
                                        <p:tav tm="0">
                                          <p:val>
                                            <p:fltVal val="0"/>
                                          </p:val>
                                        </p:tav>
                                        <p:tav tm="100000">
                                          <p:val>
                                            <p:strVal val="#ppt_w"/>
                                          </p:val>
                                        </p:tav>
                                      </p:tavLst>
                                    </p:anim>
                                    <p:anim calcmode="lin" valueType="num">
                                      <p:cBhvr>
                                        <p:cTn id="136" dur="500" fill="hold"/>
                                        <p:tgtEl>
                                          <p:spTgt spid="197"/>
                                        </p:tgtEl>
                                        <p:attrNameLst>
                                          <p:attrName>ppt_h</p:attrName>
                                        </p:attrNameLst>
                                      </p:cBhvr>
                                      <p:tavLst>
                                        <p:tav tm="0">
                                          <p:val>
                                            <p:fltVal val="0"/>
                                          </p:val>
                                        </p:tav>
                                        <p:tav tm="100000">
                                          <p:val>
                                            <p:strVal val="#ppt_h"/>
                                          </p:val>
                                        </p:tav>
                                      </p:tavLst>
                                    </p:anim>
                                    <p:animEffect transition="in" filter="fade">
                                      <p:cBhvr>
                                        <p:cTn id="137" dur="500"/>
                                        <p:tgtEl>
                                          <p:spTgt spid="197"/>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198"/>
                                        </p:tgtEl>
                                        <p:attrNameLst>
                                          <p:attrName>style.visibility</p:attrName>
                                        </p:attrNameLst>
                                      </p:cBhvr>
                                      <p:to>
                                        <p:strVal val="visible"/>
                                      </p:to>
                                    </p:set>
                                    <p:anim calcmode="lin" valueType="num">
                                      <p:cBhvr>
                                        <p:cTn id="141" dur="500" fill="hold"/>
                                        <p:tgtEl>
                                          <p:spTgt spid="198"/>
                                        </p:tgtEl>
                                        <p:attrNameLst>
                                          <p:attrName>ppt_w</p:attrName>
                                        </p:attrNameLst>
                                      </p:cBhvr>
                                      <p:tavLst>
                                        <p:tav tm="0">
                                          <p:val>
                                            <p:fltVal val="0"/>
                                          </p:val>
                                        </p:tav>
                                        <p:tav tm="100000">
                                          <p:val>
                                            <p:strVal val="#ppt_w"/>
                                          </p:val>
                                        </p:tav>
                                      </p:tavLst>
                                    </p:anim>
                                    <p:anim calcmode="lin" valueType="num">
                                      <p:cBhvr>
                                        <p:cTn id="142" dur="500" fill="hold"/>
                                        <p:tgtEl>
                                          <p:spTgt spid="198"/>
                                        </p:tgtEl>
                                        <p:attrNameLst>
                                          <p:attrName>ppt_h</p:attrName>
                                        </p:attrNameLst>
                                      </p:cBhvr>
                                      <p:tavLst>
                                        <p:tav tm="0">
                                          <p:val>
                                            <p:fltVal val="0"/>
                                          </p:val>
                                        </p:tav>
                                        <p:tav tm="100000">
                                          <p:val>
                                            <p:strVal val="#ppt_h"/>
                                          </p:val>
                                        </p:tav>
                                      </p:tavLst>
                                    </p:anim>
                                    <p:animEffect transition="in" filter="fade">
                                      <p:cBhvr>
                                        <p:cTn id="143" dur="500"/>
                                        <p:tgtEl>
                                          <p:spTgt spid="198"/>
                                        </p:tgtEl>
                                      </p:cBhvr>
                                    </p:animEffect>
                                  </p:childTnLst>
                                </p:cTn>
                              </p:par>
                            </p:childTnLst>
                          </p:cTn>
                        </p:par>
                        <p:par>
                          <p:cTn id="144" fill="hold">
                            <p:stCondLst>
                              <p:cond delay="11000"/>
                            </p:stCondLst>
                            <p:childTnLst>
                              <p:par>
                                <p:cTn id="145" presetID="53" presetClass="entr" presetSubtype="16" fill="hold" nodeType="afterEffect">
                                  <p:stCondLst>
                                    <p:cond delay="0"/>
                                  </p:stCondLst>
                                  <p:childTnLst>
                                    <p:set>
                                      <p:cBhvr>
                                        <p:cTn id="146" dur="1" fill="hold">
                                          <p:stCondLst>
                                            <p:cond delay="0"/>
                                          </p:stCondLst>
                                        </p:cTn>
                                        <p:tgtEl>
                                          <p:spTgt spid="136"/>
                                        </p:tgtEl>
                                        <p:attrNameLst>
                                          <p:attrName>style.visibility</p:attrName>
                                        </p:attrNameLst>
                                      </p:cBhvr>
                                      <p:to>
                                        <p:strVal val="visible"/>
                                      </p:to>
                                    </p:set>
                                    <p:anim calcmode="lin" valueType="num">
                                      <p:cBhvr>
                                        <p:cTn id="147" dur="500" fill="hold"/>
                                        <p:tgtEl>
                                          <p:spTgt spid="136"/>
                                        </p:tgtEl>
                                        <p:attrNameLst>
                                          <p:attrName>ppt_w</p:attrName>
                                        </p:attrNameLst>
                                      </p:cBhvr>
                                      <p:tavLst>
                                        <p:tav tm="0">
                                          <p:val>
                                            <p:fltVal val="0"/>
                                          </p:val>
                                        </p:tav>
                                        <p:tav tm="100000">
                                          <p:val>
                                            <p:strVal val="#ppt_w"/>
                                          </p:val>
                                        </p:tav>
                                      </p:tavLst>
                                    </p:anim>
                                    <p:anim calcmode="lin" valueType="num">
                                      <p:cBhvr>
                                        <p:cTn id="148" dur="500" fill="hold"/>
                                        <p:tgtEl>
                                          <p:spTgt spid="136"/>
                                        </p:tgtEl>
                                        <p:attrNameLst>
                                          <p:attrName>ppt_h</p:attrName>
                                        </p:attrNameLst>
                                      </p:cBhvr>
                                      <p:tavLst>
                                        <p:tav tm="0">
                                          <p:val>
                                            <p:fltVal val="0"/>
                                          </p:val>
                                        </p:tav>
                                        <p:tav tm="100000">
                                          <p:val>
                                            <p:strVal val="#ppt_h"/>
                                          </p:val>
                                        </p:tav>
                                      </p:tavLst>
                                    </p:anim>
                                    <p:animEffect transition="in" filter="fade">
                                      <p:cBhvr>
                                        <p:cTn id="14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3077" grpId="0" animBg="1"/>
      <p:bldP spid="146" grpId="0"/>
      <p:bldP spid="151" grpId="0"/>
      <p:bldP spid="158" grpId="0"/>
      <p:bldP spid="160" grpId="0"/>
      <p:bldP spid="195" grpId="0"/>
      <p:bldP spid="196" grpId="0"/>
      <p:bldP spid="197" grpId="0"/>
      <p:bldP spid="198" grpId="0"/>
      <p:bldP spid="64" grpId="0" animBg="1"/>
      <p:bldP spid="65" grpId="0" animBg="1"/>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9</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smtClean="0"/>
              <a:t>Circular Infographic Objects</a:t>
            </a:r>
            <a:endParaRPr lang="en-US" dirty="0"/>
          </a:p>
        </p:txBody>
      </p:sp>
      <p:sp>
        <p:nvSpPr>
          <p:cNvPr id="4" name="Text Placeholder 3"/>
          <p:cNvSpPr>
            <a:spLocks noGrp="1"/>
          </p:cNvSpPr>
          <p:nvPr>
            <p:ph type="body" sz="half" idx="2"/>
          </p:nvPr>
        </p:nvSpPr>
        <p:spPr/>
        <p:txBody>
          <a:bodyPr/>
          <a:lstStyle/>
          <a:p>
            <a:r>
              <a:rPr lang="en-US" smtClean="0"/>
              <a:t>Circular Infographic Objects</a:t>
            </a:r>
            <a:endParaRPr lang="en-US" dirty="0"/>
          </a:p>
        </p:txBody>
      </p:sp>
      <p:sp>
        <p:nvSpPr>
          <p:cNvPr id="25" name="Oval 24"/>
          <p:cNvSpPr/>
          <p:nvPr/>
        </p:nvSpPr>
        <p:spPr>
          <a:xfrm>
            <a:off x="565728" y="2801343"/>
            <a:ext cx="2500888" cy="25008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5" name="Group 56"/>
          <p:cNvGrpSpPr/>
          <p:nvPr/>
        </p:nvGrpSpPr>
        <p:grpSpPr>
          <a:xfrm>
            <a:off x="939603" y="3618371"/>
            <a:ext cx="1753136" cy="1356006"/>
            <a:chOff x="664833" y="1363501"/>
            <a:chExt cx="1314852" cy="1017005"/>
          </a:xfrm>
        </p:grpSpPr>
        <p:sp>
          <p:nvSpPr>
            <p:cNvPr id="55" name="TextBox 54"/>
            <p:cNvSpPr txBox="1"/>
            <p:nvPr/>
          </p:nvSpPr>
          <p:spPr>
            <a:xfrm>
              <a:off x="664833" y="1611304"/>
              <a:ext cx="1314852" cy="769202"/>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 available  majority have suffered alteration .</a:t>
              </a:r>
            </a:p>
          </p:txBody>
        </p:sp>
        <p:sp>
          <p:nvSpPr>
            <p:cNvPr id="56" name="Rectangle 55"/>
            <p:cNvSpPr/>
            <p:nvPr/>
          </p:nvSpPr>
          <p:spPr>
            <a:xfrm>
              <a:off x="918303" y="1363501"/>
              <a:ext cx="807914" cy="215492"/>
            </a:xfrm>
            <a:prstGeom prst="rect">
              <a:avLst/>
            </a:prstGeom>
          </p:spPr>
          <p:txBody>
            <a:bodyPr wrap="none" lIns="0" tIns="0" rIns="0" bIns="0">
              <a:spAutoFit/>
            </a:bodyPr>
            <a:lstStyle/>
            <a:p>
              <a:pPr algn="ctr" defTabSz="1375410"/>
              <a:r>
                <a:rPr lang="en-US" sz="1865" b="1" dirty="0">
                  <a:solidFill>
                    <a:prstClr val="white"/>
                  </a:solidFill>
                </a:rPr>
                <a:t>Just start</a:t>
              </a:r>
            </a:p>
          </p:txBody>
        </p:sp>
      </p:grpSp>
      <p:sp>
        <p:nvSpPr>
          <p:cNvPr id="36" name="Oval 35"/>
          <p:cNvSpPr/>
          <p:nvPr/>
        </p:nvSpPr>
        <p:spPr>
          <a:xfrm>
            <a:off x="2755073" y="2617651"/>
            <a:ext cx="2868268" cy="2868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7" name="Group 56"/>
          <p:cNvGrpSpPr/>
          <p:nvPr/>
        </p:nvGrpSpPr>
        <p:grpSpPr>
          <a:xfrm>
            <a:off x="3321788" y="3608861"/>
            <a:ext cx="1753136" cy="1356006"/>
            <a:chOff x="664833" y="1363501"/>
            <a:chExt cx="1314852" cy="1017005"/>
          </a:xfrm>
        </p:grpSpPr>
        <p:sp>
          <p:nvSpPr>
            <p:cNvPr id="27" name="TextBox 26"/>
            <p:cNvSpPr txBox="1"/>
            <p:nvPr/>
          </p:nvSpPr>
          <p:spPr>
            <a:xfrm>
              <a:off x="664833" y="1611304"/>
              <a:ext cx="1314852" cy="769202"/>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 available  majority have suffered alteration .</a:t>
              </a:r>
            </a:p>
          </p:txBody>
        </p:sp>
        <p:sp>
          <p:nvSpPr>
            <p:cNvPr id="28" name="Rectangle 27"/>
            <p:cNvSpPr/>
            <p:nvPr/>
          </p:nvSpPr>
          <p:spPr>
            <a:xfrm>
              <a:off x="918303" y="1363501"/>
              <a:ext cx="807914" cy="215492"/>
            </a:xfrm>
            <a:prstGeom prst="rect">
              <a:avLst/>
            </a:prstGeom>
          </p:spPr>
          <p:txBody>
            <a:bodyPr wrap="none" lIns="0" tIns="0" rIns="0" bIns="0">
              <a:spAutoFit/>
            </a:bodyPr>
            <a:lstStyle/>
            <a:p>
              <a:pPr algn="ctr" defTabSz="1375410"/>
              <a:r>
                <a:rPr lang="en-US" sz="1865" b="1" dirty="0">
                  <a:solidFill>
                    <a:prstClr val="white"/>
                  </a:solidFill>
                </a:rPr>
                <a:t>Just start</a:t>
              </a:r>
            </a:p>
          </p:txBody>
        </p:sp>
      </p:grpSp>
      <p:sp>
        <p:nvSpPr>
          <p:cNvPr id="45" name="Oval 44"/>
          <p:cNvSpPr/>
          <p:nvPr/>
        </p:nvSpPr>
        <p:spPr>
          <a:xfrm>
            <a:off x="5231197" y="2393647"/>
            <a:ext cx="3316280" cy="33162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9" name="Group 56"/>
          <p:cNvGrpSpPr/>
          <p:nvPr/>
        </p:nvGrpSpPr>
        <p:grpSpPr>
          <a:xfrm>
            <a:off x="5955860" y="3576521"/>
            <a:ext cx="1753136" cy="1356006"/>
            <a:chOff x="664833" y="1363501"/>
            <a:chExt cx="1314852" cy="1017005"/>
          </a:xfrm>
        </p:grpSpPr>
        <p:sp>
          <p:nvSpPr>
            <p:cNvPr id="30" name="TextBox 29"/>
            <p:cNvSpPr txBox="1"/>
            <p:nvPr/>
          </p:nvSpPr>
          <p:spPr>
            <a:xfrm>
              <a:off x="664833" y="1611304"/>
              <a:ext cx="1314852" cy="769202"/>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 available  majority have suffered alteration .</a:t>
              </a:r>
            </a:p>
          </p:txBody>
        </p:sp>
        <p:sp>
          <p:nvSpPr>
            <p:cNvPr id="31" name="Rectangle 30"/>
            <p:cNvSpPr/>
            <p:nvPr/>
          </p:nvSpPr>
          <p:spPr>
            <a:xfrm>
              <a:off x="918303" y="1363501"/>
              <a:ext cx="807914" cy="215492"/>
            </a:xfrm>
            <a:prstGeom prst="rect">
              <a:avLst/>
            </a:prstGeom>
          </p:spPr>
          <p:txBody>
            <a:bodyPr wrap="none" lIns="0" tIns="0" rIns="0" bIns="0">
              <a:spAutoFit/>
            </a:bodyPr>
            <a:lstStyle/>
            <a:p>
              <a:pPr algn="ctr" defTabSz="1375410"/>
              <a:r>
                <a:rPr lang="en-US" sz="1865" b="1" dirty="0">
                  <a:solidFill>
                    <a:prstClr val="white"/>
                  </a:solidFill>
                </a:rPr>
                <a:t>Just start</a:t>
              </a:r>
            </a:p>
          </p:txBody>
        </p:sp>
      </p:grpSp>
      <p:sp>
        <p:nvSpPr>
          <p:cNvPr id="50" name="Oval 49"/>
          <p:cNvSpPr/>
          <p:nvPr/>
        </p:nvSpPr>
        <p:spPr>
          <a:xfrm>
            <a:off x="7889747" y="2293481"/>
            <a:ext cx="3516611" cy="35166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11" name="Group 56"/>
          <p:cNvGrpSpPr/>
          <p:nvPr/>
        </p:nvGrpSpPr>
        <p:grpSpPr>
          <a:xfrm>
            <a:off x="8771484" y="3558769"/>
            <a:ext cx="1753136" cy="1356006"/>
            <a:chOff x="664833" y="1363501"/>
            <a:chExt cx="1314852" cy="1017005"/>
          </a:xfrm>
        </p:grpSpPr>
        <p:sp>
          <p:nvSpPr>
            <p:cNvPr id="39" name="TextBox 38"/>
            <p:cNvSpPr txBox="1"/>
            <p:nvPr/>
          </p:nvSpPr>
          <p:spPr>
            <a:xfrm>
              <a:off x="664833" y="1611304"/>
              <a:ext cx="1314852" cy="769202"/>
            </a:xfrm>
            <a:prstGeom prst="rect">
              <a:avLst/>
            </a:prstGeom>
            <a:noFill/>
          </p:spPr>
          <p:txBody>
            <a:bodyPr wrap="square" lIns="0" tIns="0" rIns="0" bIns="0" rtlCol="0">
              <a:spAutoFit/>
            </a:bodyPr>
            <a:lstStyle/>
            <a:p>
              <a:pPr algn="ctr">
                <a:spcBef>
                  <a:spcPct val="20000"/>
                </a:spcBef>
                <a:defRPr/>
              </a:pPr>
              <a:r>
                <a:rPr lang="en-US" sz="1335" dirty="0">
                  <a:solidFill>
                    <a:prstClr val="white"/>
                  </a:solidFill>
                </a:rPr>
                <a:t>There are many variations passages of lorem ipsum available  majority have suffered alteration .</a:t>
              </a:r>
            </a:p>
          </p:txBody>
        </p:sp>
        <p:sp>
          <p:nvSpPr>
            <p:cNvPr id="40" name="Rectangle 39"/>
            <p:cNvSpPr/>
            <p:nvPr/>
          </p:nvSpPr>
          <p:spPr>
            <a:xfrm>
              <a:off x="918303" y="1363501"/>
              <a:ext cx="807914" cy="215492"/>
            </a:xfrm>
            <a:prstGeom prst="rect">
              <a:avLst/>
            </a:prstGeom>
          </p:spPr>
          <p:txBody>
            <a:bodyPr wrap="none" lIns="0" tIns="0" rIns="0" bIns="0">
              <a:spAutoFit/>
            </a:bodyPr>
            <a:lstStyle/>
            <a:p>
              <a:pPr algn="ctr" defTabSz="1375410"/>
              <a:r>
                <a:rPr lang="en-US" sz="1865" b="1" dirty="0">
                  <a:solidFill>
                    <a:prstClr val="white"/>
                  </a:solidFill>
                </a:rPr>
                <a:t>Just start</a:t>
              </a:r>
            </a:p>
          </p:txBody>
        </p:sp>
      </p:grpSp>
      <p:sp>
        <p:nvSpPr>
          <p:cNvPr id="52" name="Freeform 245"/>
          <p:cNvSpPr/>
          <p:nvPr/>
        </p:nvSpPr>
        <p:spPr bwMode="auto">
          <a:xfrm>
            <a:off x="1528408" y="3031770"/>
            <a:ext cx="586601" cy="58660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4" name="Freeform 55"/>
          <p:cNvSpPr>
            <a:spLocks noEditPoints="1"/>
          </p:cNvSpPr>
          <p:nvPr/>
        </p:nvSpPr>
        <p:spPr bwMode="auto">
          <a:xfrm>
            <a:off x="6568292" y="3027877"/>
            <a:ext cx="537665" cy="401355"/>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8" name="Freeform 105"/>
          <p:cNvSpPr>
            <a:spLocks noEditPoints="1"/>
          </p:cNvSpPr>
          <p:nvPr/>
        </p:nvSpPr>
        <p:spPr bwMode="auto">
          <a:xfrm>
            <a:off x="3938358" y="3002671"/>
            <a:ext cx="510497" cy="50309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rgbClr val="E33D3D">
                  <a:lumMod val="50000"/>
                </a:srgbClr>
              </a:solidFill>
            </a:endParaRPr>
          </a:p>
        </p:txBody>
      </p:sp>
      <p:sp>
        <p:nvSpPr>
          <p:cNvPr id="60" name="Freeform 34"/>
          <p:cNvSpPr>
            <a:spLocks noEditPoints="1"/>
          </p:cNvSpPr>
          <p:nvPr/>
        </p:nvSpPr>
        <p:spPr bwMode="auto">
          <a:xfrm>
            <a:off x="9427511" y="3045624"/>
            <a:ext cx="441083" cy="441083"/>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33" name="Group 32"/>
          <p:cNvGrpSpPr/>
          <p:nvPr/>
        </p:nvGrpSpPr>
        <p:grpSpPr>
          <a:xfrm>
            <a:off x="2073089" y="2171225"/>
            <a:ext cx="1027347" cy="1027347"/>
            <a:chOff x="2786183" y="1189182"/>
            <a:chExt cx="921712" cy="921712"/>
          </a:xfrm>
        </p:grpSpPr>
        <p:sp>
          <p:nvSpPr>
            <p:cNvPr id="34" name="Oval 33"/>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F34629"/>
                  </a:solidFill>
                </a:rPr>
                <a:t>01</a:t>
              </a:r>
            </a:p>
          </p:txBody>
        </p:sp>
      </p:grpSp>
      <p:grpSp>
        <p:nvGrpSpPr>
          <p:cNvPr id="37" name="Group 36"/>
          <p:cNvGrpSpPr/>
          <p:nvPr/>
        </p:nvGrpSpPr>
        <p:grpSpPr>
          <a:xfrm>
            <a:off x="4559813" y="2094416"/>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7F7F7F"/>
                  </a:solidFill>
                </a:rPr>
                <a:t>02</a:t>
              </a:r>
            </a:p>
          </p:txBody>
        </p:sp>
      </p:grpSp>
      <p:grpSp>
        <p:nvGrpSpPr>
          <p:cNvPr id="44" name="Group 43"/>
          <p:cNvGrpSpPr/>
          <p:nvPr/>
        </p:nvGrpSpPr>
        <p:grpSpPr>
          <a:xfrm>
            <a:off x="10090085" y="1787179"/>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595959"/>
                  </a:solidFill>
                </a:rPr>
                <a:t>04</a:t>
              </a:r>
            </a:p>
          </p:txBody>
        </p:sp>
      </p:grpSp>
      <p:grpSp>
        <p:nvGrpSpPr>
          <p:cNvPr id="49" name="Group 48"/>
          <p:cNvGrpSpPr/>
          <p:nvPr/>
        </p:nvGrpSpPr>
        <p:grpSpPr>
          <a:xfrm>
            <a:off x="7324949" y="1816004"/>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E33D3D"/>
                  </a:solidFill>
                </a:rPr>
                <a:t>03</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2" presetClass="entr" presetSubtype="4" accel="50000" decel="5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2" presetClass="entr" presetSubtype="4" accel="50000" decel="5000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fltVal val="0"/>
                                          </p:val>
                                        </p:tav>
                                        <p:tav tm="100000">
                                          <p:val>
                                            <p:strVal val="#ppt_h"/>
                                          </p:val>
                                        </p:tav>
                                      </p:tavLst>
                                    </p:anim>
                                    <p:animEffect transition="in" filter="fade">
                                      <p:cBhvr>
                                        <p:cTn id="87" dur="500"/>
                                        <p:tgtEl>
                                          <p:spTgt spid="60"/>
                                        </p:tgtEl>
                                      </p:cBhvr>
                                    </p:animEffect>
                                  </p:childTnLst>
                                </p:cTn>
                              </p:par>
                              <p:par>
                                <p:cTn id="88" presetID="2" presetClass="entr" presetSubtype="4" accel="50000" decel="5000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fill="hold"/>
                                        <p:tgtEl>
                                          <p:spTgt spid="11"/>
                                        </p:tgtEl>
                                        <p:attrNameLst>
                                          <p:attrName>ppt_x</p:attrName>
                                        </p:attrNameLst>
                                      </p:cBhvr>
                                      <p:tavLst>
                                        <p:tav tm="0">
                                          <p:val>
                                            <p:strVal val="#ppt_x"/>
                                          </p:val>
                                        </p:tav>
                                        <p:tav tm="100000">
                                          <p:val>
                                            <p:strVal val="#ppt_x"/>
                                          </p:val>
                                        </p:tav>
                                      </p:tavLst>
                                    </p:anim>
                                    <p:anim calcmode="lin" valueType="num">
                                      <p:cBhvr additive="base">
                                        <p:cTn id="9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45" grpId="0" animBg="1"/>
      <p:bldP spid="50" grpId="0" animBg="1"/>
      <p:bldP spid="52" grpId="0" animBg="1"/>
      <p:bldP spid="54" grpId="0" animBg="1"/>
      <p:bldP spid="58" grpId="0" animBg="1"/>
      <p:bldP spid="6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17_Red Themes">
      <a:dk1>
        <a:sysClr val="windowText" lastClr="000000"/>
      </a:dk1>
      <a:lt1>
        <a:sysClr val="window" lastClr="FFFFFF"/>
      </a:lt1>
      <a:dk2>
        <a:srgbClr val="000000"/>
      </a:dk2>
      <a:lt2>
        <a:srgbClr val="FFFFFF"/>
      </a:lt2>
      <a:accent1>
        <a:srgbClr val="F34629"/>
      </a:accent1>
      <a:accent2>
        <a:srgbClr val="7F7F7F"/>
      </a:accent2>
      <a:accent3>
        <a:srgbClr val="E33D3D"/>
      </a:accent3>
      <a:accent4>
        <a:srgbClr val="595959"/>
      </a:accent4>
      <a:accent5>
        <a:srgbClr val="C9260B"/>
      </a:accent5>
      <a:accent6>
        <a:srgbClr val="7F7F7F"/>
      </a:accent6>
      <a:hlink>
        <a:srgbClr val="900A00"/>
      </a:hlink>
      <a:folHlink>
        <a:srgbClr val="C10A02"/>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1669</Words>
  <Application>Microsoft Office PowerPoint</Application>
  <PresentationFormat>宽屏</PresentationFormat>
  <Paragraphs>279</Paragraphs>
  <Slides>22</Slides>
  <Notes>20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22</vt:i4>
      </vt:variant>
    </vt:vector>
  </HeadingPairs>
  <TitlesOfParts>
    <vt:vector size="37" baseType="lpstr">
      <vt:lpstr>Adobe 明體 Std L</vt:lpstr>
      <vt:lpstr>FontAwesome</vt:lpstr>
      <vt:lpstr>Microsoft JhengHei UI</vt:lpstr>
      <vt:lpstr>等线</vt:lpstr>
      <vt:lpstr>等线 Light</vt:lpstr>
      <vt:lpstr>宋体</vt:lpstr>
      <vt:lpstr>微软雅黑</vt:lpstr>
      <vt:lpstr>Arial</vt:lpstr>
      <vt:lpstr>Calibri</vt:lpstr>
      <vt:lpstr>Calibri Light</vt:lpstr>
      <vt:lpstr>CordiaUPC</vt:lpstr>
      <vt:lpstr>Impact</vt:lpstr>
      <vt:lpstr>Office 主题​​</vt:lpstr>
      <vt:lpstr>2_Custom Design</vt:lpstr>
      <vt:lpstr>Office 主题</vt:lpstr>
      <vt:lpstr>PowerPoint 演示文稿</vt:lpstr>
      <vt:lpstr>Project Features</vt:lpstr>
      <vt:lpstr>What is Our Process?</vt:lpstr>
      <vt:lpstr>Steps Infographic</vt:lpstr>
      <vt:lpstr>Energy Infographic 01</vt:lpstr>
      <vt:lpstr>Energy Infographic 03</vt:lpstr>
      <vt:lpstr>Energy Infographic 19</vt:lpstr>
      <vt:lpstr>Energy Infographic 22</vt:lpstr>
      <vt:lpstr>Circular Infographic Objects</vt:lpstr>
      <vt:lpstr>Circular Infographic</vt:lpstr>
      <vt:lpstr>Integrated Steps Infographic</vt:lpstr>
      <vt:lpstr>Our Services</vt:lpstr>
      <vt:lpstr>Gear Flow Object</vt:lpstr>
      <vt:lpstr>Steps Flow Objects</vt:lpstr>
      <vt:lpstr>Medical Infographic 06</vt:lpstr>
      <vt:lpstr>Integrated Steps Infographic</vt:lpstr>
      <vt:lpstr>Integrated Infographic</vt:lpstr>
      <vt:lpstr>Steps Flow Objects</vt:lpstr>
      <vt:lpstr>Steps Infographic</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9</cp:revision>
  <dcterms:created xsi:type="dcterms:W3CDTF">2016-04-23T04:11:00Z</dcterms:created>
  <dcterms:modified xsi:type="dcterms:W3CDTF">2016-11-07T15:13:23Z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